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dafea9a5fc4b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cf829ef0f24f3f"/>
  </p:sldMasterIdLst>
  <p:sldIdLst>
    <p:sldId xmlns:r="http://schemas.openxmlformats.org/officeDocument/2006/relationships" id="256" r:id="Re4b15d1ba27242d1"/>
    <p:sldId xmlns:r="http://schemas.openxmlformats.org/officeDocument/2006/relationships" id="257" r:id="R4b32976cafd143a8"/>
    <p:sldId xmlns:r="http://schemas.openxmlformats.org/officeDocument/2006/relationships" id="258" r:id="R126aeac968d44d73"/>
    <p:sldId xmlns:r="http://schemas.openxmlformats.org/officeDocument/2006/relationships" id="259" r:id="R36a4d4a90104491a"/>
    <p:sldId xmlns:r="http://schemas.openxmlformats.org/officeDocument/2006/relationships" id="260" r:id="Rb4ff57f36841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f829ef0f24f3f" /><Relationship Type="http://schemas.openxmlformats.org/officeDocument/2006/relationships/slide" Target="/ppt/slides/slide1.xml" Id="Re4b15d1ba27242d1" /><Relationship Type="http://schemas.openxmlformats.org/officeDocument/2006/relationships/slide" Target="/ppt/slides/slide2.xml" Id="R4b32976cafd143a8" /><Relationship Type="http://schemas.openxmlformats.org/officeDocument/2006/relationships/slide" Target="/ppt/slides/slide3.xml" Id="R126aeac968d44d73" /><Relationship Type="http://schemas.openxmlformats.org/officeDocument/2006/relationships/slide" Target="/ppt/slides/slide4.xml" Id="R36a4d4a90104491a" /><Relationship Type="http://schemas.openxmlformats.org/officeDocument/2006/relationships/slide" Target="/ppt/slides/slide5.xml" Id="Rb4ff57f36841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393190682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d6c8e3ce844c5" /><Relationship Type="http://schemas.openxmlformats.org/officeDocument/2006/relationships/theme" Target="/ppt/slideMasters/theme/theme1.xml" Id="R5f16468cfe324f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d6c8e3ce8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9dd4c87e8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293d062754a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beef2e90d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ab11a7571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3c20904a2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 GJESTEGARD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GJESTEGARD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976 513 088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GJESTEGARD AS</a:t>
            </a:r>
          </a:p>
        </p:txBody>
      </p:sp>
    </p:spTree>
  </p:cSld>
  <p:clrMapOvr>
    <a:masterClrMapping xmlns:a="http://schemas.openxmlformats.org/drawingml/2006/main"/>
  </p:clrMapOvr>
</p:sld>
</file>