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a89264fc1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52577dd3545d0"/>
  </p:sldMasterIdLst>
  <p:sldIdLst>
    <p:sldId xmlns:r="http://schemas.openxmlformats.org/officeDocument/2006/relationships" id="256" r:id="R0c569c3307e04ebb"/>
    <p:sldId xmlns:r="http://schemas.openxmlformats.org/officeDocument/2006/relationships" id="257" r:id="R5c085ec01d68439e"/>
    <p:sldId xmlns:r="http://schemas.openxmlformats.org/officeDocument/2006/relationships" id="258" r:id="Raaaae98b4ec74e18"/>
    <p:sldId xmlns:r="http://schemas.openxmlformats.org/officeDocument/2006/relationships" id="259" r:id="R512923fd9ef04159"/>
    <p:sldId xmlns:r="http://schemas.openxmlformats.org/officeDocument/2006/relationships" id="260" r:id="R5615b758b05548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52577dd3545d0" /><Relationship Type="http://schemas.openxmlformats.org/officeDocument/2006/relationships/slide" Target="/ppt/slides/slide1.xml" Id="R0c569c3307e04ebb" /><Relationship Type="http://schemas.openxmlformats.org/officeDocument/2006/relationships/slide" Target="/ppt/slides/slide2.xml" Id="R5c085ec01d68439e" /><Relationship Type="http://schemas.openxmlformats.org/officeDocument/2006/relationships/slide" Target="/ppt/slides/slide3.xml" Id="Raaaae98b4ec74e18" /><Relationship Type="http://schemas.openxmlformats.org/officeDocument/2006/relationships/slide" Target="/ppt/slides/slide4.xml" Id="R512923fd9ef04159" /><Relationship Type="http://schemas.openxmlformats.org/officeDocument/2006/relationships/slide" Target="/ppt/slides/slide5.xml" Id="R5615b758b05548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49e2ca4aa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9d2d2ad254a49" /><Relationship Type="http://schemas.openxmlformats.org/officeDocument/2006/relationships/theme" Target="/ppt/slideMasters/theme/theme1.xml" Id="Ra5d18213c8ce4e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a9d2d2ad25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00cf0f5314d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dae10306b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112f966bc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d2f88992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2bec24a44c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REKLAMEFOTO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REKLAMEFOTO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976 507 533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REKLAMEFOTO AS</a:t>
            </a:r>
          </a:p>
        </p:txBody>
      </p:sp>
    </p:spTree>
  </p:cSld>
  <p:clrMapOvr>
    <a:masterClrMapping xmlns:a="http://schemas.openxmlformats.org/drawingml/2006/main"/>
  </p:clrMapOvr>
</p:sld>
</file>