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83ad23515241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8f2f57950f4097"/>
  </p:sldMasterIdLst>
  <p:sldIdLst>
    <p:sldId xmlns:r="http://schemas.openxmlformats.org/officeDocument/2006/relationships" id="256" r:id="Re83498047c6849fe"/>
    <p:sldId xmlns:r="http://schemas.openxmlformats.org/officeDocument/2006/relationships" id="257" r:id="R4d0d2dd4addc4d7e"/>
    <p:sldId xmlns:r="http://schemas.openxmlformats.org/officeDocument/2006/relationships" id="258" r:id="R3fdfc9bccb0b424c"/>
    <p:sldId xmlns:r="http://schemas.openxmlformats.org/officeDocument/2006/relationships" id="259" r:id="Rd463044b11c54610"/>
    <p:sldId xmlns:r="http://schemas.openxmlformats.org/officeDocument/2006/relationships" id="260" r:id="Ra7794003cc0a43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f2f57950f4097" /><Relationship Type="http://schemas.openxmlformats.org/officeDocument/2006/relationships/slide" Target="/ppt/slides/slide1.xml" Id="Re83498047c6849fe" /><Relationship Type="http://schemas.openxmlformats.org/officeDocument/2006/relationships/slide" Target="/ppt/slides/slide2.xml" Id="R4d0d2dd4addc4d7e" /><Relationship Type="http://schemas.openxmlformats.org/officeDocument/2006/relationships/slide" Target="/ppt/slides/slide3.xml" Id="R3fdfc9bccb0b424c" /><Relationship Type="http://schemas.openxmlformats.org/officeDocument/2006/relationships/slide" Target="/ppt/slides/slide4.xml" Id="Rd463044b11c54610" /><Relationship Type="http://schemas.openxmlformats.org/officeDocument/2006/relationships/slide" Target="/ppt/slides/slide5.xml" Id="Ra7794003cc0a43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1ffb671594a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1ba8aa5044f5d" /><Relationship Type="http://schemas.openxmlformats.org/officeDocument/2006/relationships/theme" Target="/ppt/slideMasters/theme/theme1.xml" Id="R5a6d518deede4d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71ba8aa5044f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f880f906644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4353d9fee40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e2a42f6ea47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111c439e64f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13701acd24e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J-H HALDORSEN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J-H 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J-H HALDORSEN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J-H 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J-H 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J-H 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976 507 525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J-H HALDORSEN AS</a:t>
            </a:r>
          </a:p>
        </p:txBody>
      </p:sp>
    </p:spTree>
  </p:cSld>
  <p:clrMapOvr>
    <a:masterClrMapping xmlns:a="http://schemas.openxmlformats.org/drawingml/2006/main"/>
  </p:clrMapOvr>
</p:sld>
</file>