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fa551ef32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6248aeaad4fa2"/>
  </p:sldMasterIdLst>
  <p:sldIdLst>
    <p:sldId xmlns:r="http://schemas.openxmlformats.org/officeDocument/2006/relationships" id="256" r:id="R683f983aa9cd495e"/>
    <p:sldId xmlns:r="http://schemas.openxmlformats.org/officeDocument/2006/relationships" id="257" r:id="Rf4ee70b456ef4309"/>
    <p:sldId xmlns:r="http://schemas.openxmlformats.org/officeDocument/2006/relationships" id="258" r:id="R04e425852a924872"/>
    <p:sldId xmlns:r="http://schemas.openxmlformats.org/officeDocument/2006/relationships" id="259" r:id="Rc06554137afa4f4d"/>
    <p:sldId xmlns:r="http://schemas.openxmlformats.org/officeDocument/2006/relationships" id="260" r:id="Ra8b4af3ff2544830"/>
    <p:sldId xmlns:r="http://schemas.openxmlformats.org/officeDocument/2006/relationships" id="261" r:id="R66fd3bc68e60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6248aeaad4fa2" /><Relationship Type="http://schemas.openxmlformats.org/officeDocument/2006/relationships/slide" Target="/ppt/slides/slide1.xml" Id="R683f983aa9cd495e" /><Relationship Type="http://schemas.openxmlformats.org/officeDocument/2006/relationships/slide" Target="/ppt/slides/slide2.xml" Id="Rf4ee70b456ef4309" /><Relationship Type="http://schemas.openxmlformats.org/officeDocument/2006/relationships/slide" Target="/ppt/slides/slide3.xml" Id="R04e425852a924872" /><Relationship Type="http://schemas.openxmlformats.org/officeDocument/2006/relationships/slide" Target="/ppt/slides/slide4.xml" Id="Rc06554137afa4f4d" /><Relationship Type="http://schemas.openxmlformats.org/officeDocument/2006/relationships/slide" Target="/ppt/slides/slide5.xml" Id="Ra8b4af3ff2544830" /><Relationship Type="http://schemas.openxmlformats.org/officeDocument/2006/relationships/slide" Target="/ppt/slides/slide6.xml" Id="R66fd3bc68e60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beaf1f29148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e4148bb84854" /><Relationship Type="http://schemas.openxmlformats.org/officeDocument/2006/relationships/theme" Target="/ppt/slideMasters/theme/theme1.xml" Id="R692cb523ad32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0e4148bb8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ae8410fcd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406868a07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1f3fe58bf44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f3885888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e1a76d11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8b0c5ab40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LEESLAND &amp; SUNDFÆR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LEESLAND &amp; SUNDFÆR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338 701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976 506 669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LEESLAND &amp; SUNDFÆR AS</a:t>
            </a:r>
          </a:p>
        </p:txBody>
      </p:sp>
    </p:spTree>
  </p:cSld>
  <p:clrMapOvr>
    <a:masterClrMapping xmlns:a="http://schemas.openxmlformats.org/drawingml/2006/main"/>
  </p:clrMapOvr>
</p:sld>
</file>