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68c0948902447f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2047482c8ec4fe9"/>
  </p:sldMasterIdLst>
  <p:sldIdLst>
    <p:sldId xmlns:r="http://schemas.openxmlformats.org/officeDocument/2006/relationships" id="256" r:id="Rf8178016e13a4fe1"/>
    <p:sldId xmlns:r="http://schemas.openxmlformats.org/officeDocument/2006/relationships" id="257" r:id="R4684620d1e09482d"/>
    <p:sldId xmlns:r="http://schemas.openxmlformats.org/officeDocument/2006/relationships" id="258" r:id="Rfa88b7d357954e51"/>
    <p:sldId xmlns:r="http://schemas.openxmlformats.org/officeDocument/2006/relationships" id="259" r:id="R497c37f159ae4094"/>
    <p:sldId xmlns:r="http://schemas.openxmlformats.org/officeDocument/2006/relationships" id="260" r:id="Rcf76a5df01a5451e"/>
    <p:sldId xmlns:r="http://schemas.openxmlformats.org/officeDocument/2006/relationships" id="261" r:id="R374c899a1da4413c"/>
    <p:sldId xmlns:r="http://schemas.openxmlformats.org/officeDocument/2006/relationships" id="262" r:id="R455f29ed1dd54cf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2047482c8ec4fe9" /><Relationship Type="http://schemas.openxmlformats.org/officeDocument/2006/relationships/slide" Target="/ppt/slides/slide1.xml" Id="Rf8178016e13a4fe1" /><Relationship Type="http://schemas.openxmlformats.org/officeDocument/2006/relationships/slide" Target="/ppt/slides/slide2.xml" Id="R4684620d1e09482d" /><Relationship Type="http://schemas.openxmlformats.org/officeDocument/2006/relationships/slide" Target="/ppt/slides/slide3.xml" Id="Rfa88b7d357954e51" /><Relationship Type="http://schemas.openxmlformats.org/officeDocument/2006/relationships/slide" Target="/ppt/slides/slide4.xml" Id="R497c37f159ae4094" /><Relationship Type="http://schemas.openxmlformats.org/officeDocument/2006/relationships/slide" Target="/ppt/slides/slide5.xml" Id="Rcf76a5df01a5451e" /><Relationship Type="http://schemas.openxmlformats.org/officeDocument/2006/relationships/slide" Target="/ppt/slides/slide6.xml" Id="R374c899a1da4413c" /><Relationship Type="http://schemas.openxmlformats.org/officeDocument/2006/relationships/slide" Target="/ppt/slides/slide7.xml" Id="R455f29ed1dd54cf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92737e973c7469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0b66de8df84693" /><Relationship Type="http://schemas.openxmlformats.org/officeDocument/2006/relationships/theme" Target="/ppt/slideMasters/theme/theme1.xml" Id="R6675d2828b6b4a6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f0b66de8df8469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478ca1c3ce4ac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7e951e79f54fc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2e3fccbe79434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6f27179794420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1bac54fecc41f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20d4ed7e244b8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f9868c5f454f4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CIV ING HELGE INGEBERG AS PROSESSKONTROLL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CIV ING HELGE INGEBERG AS PROSESSKONTROLL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CIV ING HELGE INGEBERG AS PROSESSKONTROLL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CIV ING HELGE INGEBERG AS PROSESSKONTROLL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CIV ING HELGE INGEBERG AS PROSESSKONTROLL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CIV ING HELGE INGEBERG AS PROSESSKONTROLL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3 627 493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−244 965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−343 176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−1 412 771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2 265 864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CIV ING HELGE INGEBERG AS PROSESSKONTROLL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NORGRUPPEN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CIV ING HELGE INGEBERG AS PROSESSKONTROLL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976 506 561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CIV ING HELGE INGEBERG AS PROSESSKONTROLL</a:t>
            </a:r>
          </a:p>
        </p:txBody>
      </p:sp>
    </p:spTree>
  </p:cSld>
  <p:clrMapOvr>
    <a:masterClrMapping xmlns:a="http://schemas.openxmlformats.org/drawingml/2006/main"/>
  </p:clrMapOvr>
</p:sld>
</file>