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f711fd4a5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77fe4bfb844fb"/>
  </p:sldMasterIdLst>
  <p:sldIdLst>
    <p:sldId xmlns:r="http://schemas.openxmlformats.org/officeDocument/2006/relationships" id="256" r:id="R5a5b7a6b4fc84279"/>
    <p:sldId xmlns:r="http://schemas.openxmlformats.org/officeDocument/2006/relationships" id="257" r:id="R3f70ced73e624039"/>
    <p:sldId xmlns:r="http://schemas.openxmlformats.org/officeDocument/2006/relationships" id="258" r:id="R6a5656ff58de4045"/>
    <p:sldId xmlns:r="http://schemas.openxmlformats.org/officeDocument/2006/relationships" id="259" r:id="R92bdf5887a1e4c17"/>
    <p:sldId xmlns:r="http://schemas.openxmlformats.org/officeDocument/2006/relationships" id="260" r:id="Rcfb7c36dbe0b49cd"/>
    <p:sldId xmlns:r="http://schemas.openxmlformats.org/officeDocument/2006/relationships" id="261" r:id="Re95191416c9d45ae"/>
    <p:sldId xmlns:r="http://schemas.openxmlformats.org/officeDocument/2006/relationships" id="262" r:id="Re3cf2fb0c89e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77fe4bfb844fb" /><Relationship Type="http://schemas.openxmlformats.org/officeDocument/2006/relationships/slide" Target="/ppt/slides/slide1.xml" Id="R5a5b7a6b4fc84279" /><Relationship Type="http://schemas.openxmlformats.org/officeDocument/2006/relationships/slide" Target="/ppt/slides/slide2.xml" Id="R3f70ced73e624039" /><Relationship Type="http://schemas.openxmlformats.org/officeDocument/2006/relationships/slide" Target="/ppt/slides/slide3.xml" Id="R6a5656ff58de4045" /><Relationship Type="http://schemas.openxmlformats.org/officeDocument/2006/relationships/slide" Target="/ppt/slides/slide4.xml" Id="R92bdf5887a1e4c17" /><Relationship Type="http://schemas.openxmlformats.org/officeDocument/2006/relationships/slide" Target="/ppt/slides/slide5.xml" Id="Rcfb7c36dbe0b49cd" /><Relationship Type="http://schemas.openxmlformats.org/officeDocument/2006/relationships/slide" Target="/ppt/slides/slide6.xml" Id="Re95191416c9d45ae" /><Relationship Type="http://schemas.openxmlformats.org/officeDocument/2006/relationships/slide" Target="/ppt/slides/slide7.xml" Id="Re3cf2fb0c89e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70073f90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e318bfab45f9" /><Relationship Type="http://schemas.openxmlformats.org/officeDocument/2006/relationships/theme" Target="/ppt/slideMasters/theme/theme1.xml" Id="R4027f233136b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4e318bfab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bee75af12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cc6a17a1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e327bfe7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7ee4aea0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f7641a04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c6e21738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f569786c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VOLDCO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CHRISTIAN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