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43947ebbc94e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3c4794775a4d19"/>
  </p:sldMasterIdLst>
  <p:sldIdLst>
    <p:sldId xmlns:r="http://schemas.openxmlformats.org/officeDocument/2006/relationships" id="256" r:id="R65bca47d375540c4"/>
    <p:sldId xmlns:r="http://schemas.openxmlformats.org/officeDocument/2006/relationships" id="257" r:id="R7f52a3a1e7f34c4b"/>
    <p:sldId xmlns:r="http://schemas.openxmlformats.org/officeDocument/2006/relationships" id="258" r:id="R7cd68e475cae495c"/>
    <p:sldId xmlns:r="http://schemas.openxmlformats.org/officeDocument/2006/relationships" id="259" r:id="Re27c9465db594f3f"/>
    <p:sldId xmlns:r="http://schemas.openxmlformats.org/officeDocument/2006/relationships" id="260" r:id="Rb3e12c49aea84335"/>
    <p:sldId xmlns:r="http://schemas.openxmlformats.org/officeDocument/2006/relationships" id="261" r:id="Rda6fd6873c4d4282"/>
    <p:sldId xmlns:r="http://schemas.openxmlformats.org/officeDocument/2006/relationships" id="262" r:id="Rd8472a8bb4284d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3c4794775a4d19" /><Relationship Type="http://schemas.openxmlformats.org/officeDocument/2006/relationships/slide" Target="/ppt/slides/slide1.xml" Id="R65bca47d375540c4" /><Relationship Type="http://schemas.openxmlformats.org/officeDocument/2006/relationships/slide" Target="/ppt/slides/slide2.xml" Id="R7f52a3a1e7f34c4b" /><Relationship Type="http://schemas.openxmlformats.org/officeDocument/2006/relationships/slide" Target="/ppt/slides/slide3.xml" Id="R7cd68e475cae495c" /><Relationship Type="http://schemas.openxmlformats.org/officeDocument/2006/relationships/slide" Target="/ppt/slides/slide4.xml" Id="Re27c9465db594f3f" /><Relationship Type="http://schemas.openxmlformats.org/officeDocument/2006/relationships/slide" Target="/ppt/slides/slide5.xml" Id="Rb3e12c49aea84335" /><Relationship Type="http://schemas.openxmlformats.org/officeDocument/2006/relationships/slide" Target="/ppt/slides/slide6.xml" Id="Rda6fd6873c4d4282" /><Relationship Type="http://schemas.openxmlformats.org/officeDocument/2006/relationships/slide" Target="/ppt/slides/slide7.xml" Id="Rd8472a8bb4284d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b4a3c29e3e4b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8d462312142ae" /><Relationship Type="http://schemas.openxmlformats.org/officeDocument/2006/relationships/theme" Target="/ppt/slideMasters/theme/theme1.xml" Id="Rd31d6d5863ea42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48d462312142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f2725c8c74c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29df10dac41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10440926d43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6ec2e397241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288d0c5524f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bb62ec77046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88c73d5c84c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VOLDCO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VOLDCO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131 677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2 365 927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2 394 009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ALEXANDER 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52 11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post@voldeiendommer.no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www.voldeiendommer.no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976 505 913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VOLDCO AS</a:t>
            </a:r>
          </a:p>
        </p:txBody>
      </p:sp>
    </p:spTree>
  </p:cSld>
  <p:clrMapOvr>
    <a:masterClrMapping xmlns:a="http://schemas.openxmlformats.org/drawingml/2006/main"/>
  </p:clrMapOvr>
</p:sld>
</file>