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c4224db47e4c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053fd3edf24a78"/>
  </p:sldMasterIdLst>
  <p:sldIdLst>
    <p:sldId xmlns:r="http://schemas.openxmlformats.org/officeDocument/2006/relationships" id="256" r:id="R1f2f0fcbc0c54db7"/>
    <p:sldId xmlns:r="http://schemas.openxmlformats.org/officeDocument/2006/relationships" id="257" r:id="Rd3d41ce82dfa4321"/>
    <p:sldId xmlns:r="http://schemas.openxmlformats.org/officeDocument/2006/relationships" id="258" r:id="R676b39b708fb4d9e"/>
    <p:sldId xmlns:r="http://schemas.openxmlformats.org/officeDocument/2006/relationships" id="259" r:id="Ra90c83033e8e4506"/>
    <p:sldId xmlns:r="http://schemas.openxmlformats.org/officeDocument/2006/relationships" id="260" r:id="R2ae909ed2a814b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053fd3edf24a78" /><Relationship Type="http://schemas.openxmlformats.org/officeDocument/2006/relationships/slide" Target="/ppt/slides/slide1.xml" Id="R1f2f0fcbc0c54db7" /><Relationship Type="http://schemas.openxmlformats.org/officeDocument/2006/relationships/slide" Target="/ppt/slides/slide2.xml" Id="Rd3d41ce82dfa4321" /><Relationship Type="http://schemas.openxmlformats.org/officeDocument/2006/relationships/slide" Target="/ppt/slides/slide3.xml" Id="R676b39b708fb4d9e" /><Relationship Type="http://schemas.openxmlformats.org/officeDocument/2006/relationships/slide" Target="/ppt/slides/slide4.xml" Id="Ra90c83033e8e4506" /><Relationship Type="http://schemas.openxmlformats.org/officeDocument/2006/relationships/slide" Target="/ppt/slides/slide5.xml" Id="R2ae909ed2a814b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5eb4e839d948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1d725d7ba04e1f" /><Relationship Type="http://schemas.openxmlformats.org/officeDocument/2006/relationships/theme" Target="/ppt/slideMasters/theme/theme1.xml" Id="R499fdac0e55c4f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1d725d7ba04e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0d3502ea341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1d7bf7cc5e47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10a3348b2c49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6441c284b46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9727f48e542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976 502 477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SANO AS</a:t>
            </a:r>
          </a:p>
        </p:txBody>
      </p:sp>
    </p:spTree>
  </p:cSld>
  <p:clrMapOvr>
    <a:masterClrMapping xmlns:a="http://schemas.openxmlformats.org/drawingml/2006/main"/>
  </p:clrMapOvr>
</p:sld>
</file>