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7b0ca7ba224e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63fba2fd2042ad"/>
  </p:sldMasterIdLst>
  <p:sldIdLst>
    <p:sldId xmlns:r="http://schemas.openxmlformats.org/officeDocument/2006/relationships" id="256" r:id="R2b0c9532412c4e4b"/>
    <p:sldId xmlns:r="http://schemas.openxmlformats.org/officeDocument/2006/relationships" id="257" r:id="R527c8a6753fd48ab"/>
    <p:sldId xmlns:r="http://schemas.openxmlformats.org/officeDocument/2006/relationships" id="258" r:id="R22607150674a4ed9"/>
    <p:sldId xmlns:r="http://schemas.openxmlformats.org/officeDocument/2006/relationships" id="259" r:id="Re016755d78444251"/>
    <p:sldId xmlns:r="http://schemas.openxmlformats.org/officeDocument/2006/relationships" id="260" r:id="R6e2be1771a5042fd"/>
    <p:sldId xmlns:r="http://schemas.openxmlformats.org/officeDocument/2006/relationships" id="261" r:id="R79051be57e6d493e"/>
    <p:sldId xmlns:r="http://schemas.openxmlformats.org/officeDocument/2006/relationships" id="262" r:id="Rd02cbcfc3cc947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63fba2fd2042ad" /><Relationship Type="http://schemas.openxmlformats.org/officeDocument/2006/relationships/slide" Target="/ppt/slides/slide1.xml" Id="R2b0c9532412c4e4b" /><Relationship Type="http://schemas.openxmlformats.org/officeDocument/2006/relationships/slide" Target="/ppt/slides/slide2.xml" Id="R527c8a6753fd48ab" /><Relationship Type="http://schemas.openxmlformats.org/officeDocument/2006/relationships/slide" Target="/ppt/slides/slide3.xml" Id="R22607150674a4ed9" /><Relationship Type="http://schemas.openxmlformats.org/officeDocument/2006/relationships/slide" Target="/ppt/slides/slide4.xml" Id="Re016755d78444251" /><Relationship Type="http://schemas.openxmlformats.org/officeDocument/2006/relationships/slide" Target="/ppt/slides/slide5.xml" Id="R6e2be1771a5042fd" /><Relationship Type="http://schemas.openxmlformats.org/officeDocument/2006/relationships/slide" Target="/ppt/slides/slide6.xml" Id="R79051be57e6d493e" /><Relationship Type="http://schemas.openxmlformats.org/officeDocument/2006/relationships/slide" Target="/ppt/slides/slide7.xml" Id="Rd02cbcfc3cc947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ee94f3f76d4d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b4cd5b022413f" /><Relationship Type="http://schemas.openxmlformats.org/officeDocument/2006/relationships/theme" Target="/ppt/slideMasters/theme/theme1.xml" Id="R9b9352a31a764d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1b4cd5b02241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cc2ec689e43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8b1c8597a4b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dabd29d4247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568e66e5744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4499a2d9e41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019537fb54e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f5b3412aa42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KISTEFOS VENTURE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KISTEFOS VENTURE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KISTEFOS VENTURE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KISTEFOS VENTURE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KISTEFOS VENTURE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KISTEFOS VENTURE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423 574 612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539 336 839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569 163 746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KISTEFOS VENTURE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KISTEFOS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KISTEFOS VENTURE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Kistefos AS, Dokkveien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976 502 000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KISTEFOS VENTURE CAPITAL AS</a:t>
            </a:r>
          </a:p>
        </p:txBody>
      </p:sp>
    </p:spTree>
  </p:cSld>
  <p:clrMapOvr>
    <a:masterClrMapping xmlns:a="http://schemas.openxmlformats.org/drawingml/2006/main"/>
  </p:clrMapOvr>
</p:sld>
</file>