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8a13e21eb040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29f4e092244b00"/>
  </p:sldMasterIdLst>
  <p:sldIdLst>
    <p:sldId xmlns:r="http://schemas.openxmlformats.org/officeDocument/2006/relationships" id="256" r:id="R5d62c8323d9b41c0"/>
    <p:sldId xmlns:r="http://schemas.openxmlformats.org/officeDocument/2006/relationships" id="257" r:id="R372556a8ab3344d1"/>
    <p:sldId xmlns:r="http://schemas.openxmlformats.org/officeDocument/2006/relationships" id="258" r:id="Ra1e86f19b3904a21"/>
    <p:sldId xmlns:r="http://schemas.openxmlformats.org/officeDocument/2006/relationships" id="259" r:id="R3a568160d61c4685"/>
    <p:sldId xmlns:r="http://schemas.openxmlformats.org/officeDocument/2006/relationships" id="260" r:id="Rf25a7861a12f44d3"/>
    <p:sldId xmlns:r="http://schemas.openxmlformats.org/officeDocument/2006/relationships" id="261" r:id="R22996cbe82f3491f"/>
    <p:sldId xmlns:r="http://schemas.openxmlformats.org/officeDocument/2006/relationships" id="262" r:id="R0e8748fb4a504d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9f4e092244b00" /><Relationship Type="http://schemas.openxmlformats.org/officeDocument/2006/relationships/slide" Target="/ppt/slides/slide1.xml" Id="R5d62c8323d9b41c0" /><Relationship Type="http://schemas.openxmlformats.org/officeDocument/2006/relationships/slide" Target="/ppt/slides/slide2.xml" Id="R372556a8ab3344d1" /><Relationship Type="http://schemas.openxmlformats.org/officeDocument/2006/relationships/slide" Target="/ppt/slides/slide3.xml" Id="Ra1e86f19b3904a21" /><Relationship Type="http://schemas.openxmlformats.org/officeDocument/2006/relationships/slide" Target="/ppt/slides/slide4.xml" Id="R3a568160d61c4685" /><Relationship Type="http://schemas.openxmlformats.org/officeDocument/2006/relationships/slide" Target="/ppt/slides/slide5.xml" Id="Rf25a7861a12f44d3" /><Relationship Type="http://schemas.openxmlformats.org/officeDocument/2006/relationships/slide" Target="/ppt/slides/slide6.xml" Id="R22996cbe82f3491f" /><Relationship Type="http://schemas.openxmlformats.org/officeDocument/2006/relationships/slide" Target="/ppt/slides/slide7.xml" Id="R0e8748fb4a504d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111cd50a746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91ac04fc54d02" /><Relationship Type="http://schemas.openxmlformats.org/officeDocument/2006/relationships/theme" Target="/ppt/slideMasters/theme/theme1.xml" Id="R7cb3c941fb034a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e91ac04fc54d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be85dd95e43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9d908fced4a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433cf497943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2f6abca304e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00601777d42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8908528544f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1d3a8739344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DALØY/RAADVILL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DALØY/RAADVILL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DALØY/RAADVILL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DALØY/RAADVILL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DALØY/RAADVILL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DALØY/RAADVILL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748 635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−5 881 582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24 536 147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27 182 791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DALØY/RAADVILL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ASTAD ERIK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DALØY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DALØY/RAADVILL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Reilstadvegen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976 500 695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DALØY/RAADVILL AS</a:t>
            </a:r>
          </a:p>
        </p:txBody>
      </p:sp>
    </p:spTree>
  </p:cSld>
  <p:clrMapOvr>
    <a:masterClrMapping xmlns:a="http://schemas.openxmlformats.org/drawingml/2006/main"/>
  </p:clrMapOvr>
</p:sld>
</file>