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fe30f6d33442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e0b3d309ff4ba7"/>
  </p:sldMasterIdLst>
  <p:sldIdLst>
    <p:sldId xmlns:r="http://schemas.openxmlformats.org/officeDocument/2006/relationships" id="256" r:id="Rf3cbff1f42434445"/>
    <p:sldId xmlns:r="http://schemas.openxmlformats.org/officeDocument/2006/relationships" id="257" r:id="R97f851e0500a43ce"/>
    <p:sldId xmlns:r="http://schemas.openxmlformats.org/officeDocument/2006/relationships" id="258" r:id="R31448f7c40354f43"/>
    <p:sldId xmlns:r="http://schemas.openxmlformats.org/officeDocument/2006/relationships" id="259" r:id="R11e7602199c64949"/>
    <p:sldId xmlns:r="http://schemas.openxmlformats.org/officeDocument/2006/relationships" id="260" r:id="Rb597aae76bce4d25"/>
    <p:sldId xmlns:r="http://schemas.openxmlformats.org/officeDocument/2006/relationships" id="261" r:id="Reb231d23fa2b400a"/>
    <p:sldId xmlns:r="http://schemas.openxmlformats.org/officeDocument/2006/relationships" id="262" r:id="Ra2e40170f0dd4f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0b3d309ff4ba7" /><Relationship Type="http://schemas.openxmlformats.org/officeDocument/2006/relationships/slide" Target="/ppt/slides/slide1.xml" Id="Rf3cbff1f42434445" /><Relationship Type="http://schemas.openxmlformats.org/officeDocument/2006/relationships/slide" Target="/ppt/slides/slide2.xml" Id="R97f851e0500a43ce" /><Relationship Type="http://schemas.openxmlformats.org/officeDocument/2006/relationships/slide" Target="/ppt/slides/slide3.xml" Id="R31448f7c40354f43" /><Relationship Type="http://schemas.openxmlformats.org/officeDocument/2006/relationships/slide" Target="/ppt/slides/slide4.xml" Id="R11e7602199c64949" /><Relationship Type="http://schemas.openxmlformats.org/officeDocument/2006/relationships/slide" Target="/ppt/slides/slide5.xml" Id="Rb597aae76bce4d25" /><Relationship Type="http://schemas.openxmlformats.org/officeDocument/2006/relationships/slide" Target="/ppt/slides/slide6.xml" Id="Reb231d23fa2b400a" /><Relationship Type="http://schemas.openxmlformats.org/officeDocument/2006/relationships/slide" Target="/ppt/slides/slide7.xml" Id="Ra2e40170f0dd4f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39c803ecf45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a8ff9b3384d5a" /><Relationship Type="http://schemas.openxmlformats.org/officeDocument/2006/relationships/theme" Target="/ppt/slideMasters/theme/theme1.xml" Id="R356c1e0cdccb46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da8ff9b3384d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3805a154742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bf10e37e44a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25aa804344b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9b1e854b748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fd911fc3249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aaf84ee484f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5c3ccbdef4c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SOFTCOMM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SOFTCOMM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SOFTCOMM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SOFTCOMM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SOFTCOMM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SOFTCOMM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7 325 642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7 573 151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SOFTCOMM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JOHANNESEN STEINAR  –  62,5 %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 TERJE  –  37,5 %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SOFTCOMM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Utsiktsveien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3121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39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976 495 489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SOFTCOMM AS</a:t>
            </a:r>
          </a:p>
        </p:txBody>
      </p:sp>
    </p:spTree>
  </p:cSld>
  <p:clrMapOvr>
    <a:masterClrMapping xmlns:a="http://schemas.openxmlformats.org/drawingml/2006/main"/>
  </p:clrMapOvr>
</p:sld>
</file>