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9f2f4c004849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e455405c104f03"/>
  </p:sldMasterIdLst>
  <p:sldIdLst>
    <p:sldId xmlns:r="http://schemas.openxmlformats.org/officeDocument/2006/relationships" id="256" r:id="R9bd6cba070e849aa"/>
    <p:sldId xmlns:r="http://schemas.openxmlformats.org/officeDocument/2006/relationships" id="257" r:id="Rce07fc070b1044db"/>
    <p:sldId xmlns:r="http://schemas.openxmlformats.org/officeDocument/2006/relationships" id="258" r:id="R57946530a0d2433e"/>
    <p:sldId xmlns:r="http://schemas.openxmlformats.org/officeDocument/2006/relationships" id="259" r:id="Rf6b6698bd49c4371"/>
    <p:sldId xmlns:r="http://schemas.openxmlformats.org/officeDocument/2006/relationships" id="260" r:id="Rff4ac4e9222b4a67"/>
    <p:sldId xmlns:r="http://schemas.openxmlformats.org/officeDocument/2006/relationships" id="261" r:id="R6b0be82944bd4297"/>
    <p:sldId xmlns:r="http://schemas.openxmlformats.org/officeDocument/2006/relationships" id="262" r:id="R9bd6d5061a2641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e455405c104f03" /><Relationship Type="http://schemas.openxmlformats.org/officeDocument/2006/relationships/slide" Target="/ppt/slides/slide1.xml" Id="R9bd6cba070e849aa" /><Relationship Type="http://schemas.openxmlformats.org/officeDocument/2006/relationships/slide" Target="/ppt/slides/slide2.xml" Id="Rce07fc070b1044db" /><Relationship Type="http://schemas.openxmlformats.org/officeDocument/2006/relationships/slide" Target="/ppt/slides/slide3.xml" Id="R57946530a0d2433e" /><Relationship Type="http://schemas.openxmlformats.org/officeDocument/2006/relationships/slide" Target="/ppt/slides/slide4.xml" Id="Rf6b6698bd49c4371" /><Relationship Type="http://schemas.openxmlformats.org/officeDocument/2006/relationships/slide" Target="/ppt/slides/slide5.xml" Id="Rff4ac4e9222b4a67" /><Relationship Type="http://schemas.openxmlformats.org/officeDocument/2006/relationships/slide" Target="/ppt/slides/slide6.xml" Id="R6b0be82944bd4297" /><Relationship Type="http://schemas.openxmlformats.org/officeDocument/2006/relationships/slide" Target="/ppt/slides/slide7.xml" Id="R9bd6d5061a2641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0b8443a8a74f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8c2a65038a4e64" /><Relationship Type="http://schemas.openxmlformats.org/officeDocument/2006/relationships/theme" Target="/ppt/slideMasters/theme/theme1.xml" Id="R336f75d856a241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8c2a65038a4e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5fe7f76cce44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02570bb44d4f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54f5de66aa4b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20a2128dc94e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a163387de147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8b11f49704487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f059778f0e4b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SOFTCOMM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SOFTCOMM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SOFTCOMM AS ble etablert [år] og holder til i Nøtterøy.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SOFTCOMM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SOFTCOMM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SOFTCOMM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556 500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12 990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1 105 443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7 325 642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7 573 151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SOFTCOMM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JOHANNESEN  –  62,5 %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HEIMDAL  –  37,5 %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SOFTCOMM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Utsiktsveien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3121 Nøtterøy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39 90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976 495 489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SOFTCOMM AS</a:t>
            </a:r>
          </a:p>
        </p:txBody>
      </p:sp>
    </p:spTree>
  </p:cSld>
  <p:clrMapOvr>
    <a:masterClrMapping xmlns:a="http://schemas.openxmlformats.org/drawingml/2006/main"/>
  </p:clrMapOvr>
</p:sld>
</file>