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fe8fe452b46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057aca18a34a7a"/>
  </p:sldMasterIdLst>
  <p:sldIdLst>
    <p:sldId xmlns:r="http://schemas.openxmlformats.org/officeDocument/2006/relationships" id="256" r:id="R5f46a63845e7478d"/>
    <p:sldId xmlns:r="http://schemas.openxmlformats.org/officeDocument/2006/relationships" id="257" r:id="R1a4c28c3b1d2457a"/>
    <p:sldId xmlns:r="http://schemas.openxmlformats.org/officeDocument/2006/relationships" id="258" r:id="R7b9f63487f2646fb"/>
    <p:sldId xmlns:r="http://schemas.openxmlformats.org/officeDocument/2006/relationships" id="259" r:id="Ra27e77fef189444d"/>
    <p:sldId xmlns:r="http://schemas.openxmlformats.org/officeDocument/2006/relationships" id="260" r:id="R0415028a524d4f0f"/>
    <p:sldId xmlns:r="http://schemas.openxmlformats.org/officeDocument/2006/relationships" id="261" r:id="R81569b766e494a13"/>
    <p:sldId xmlns:r="http://schemas.openxmlformats.org/officeDocument/2006/relationships" id="262" r:id="R8fdececfbfa6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057aca18a34a7a" /><Relationship Type="http://schemas.openxmlformats.org/officeDocument/2006/relationships/slide" Target="/ppt/slides/slide1.xml" Id="R5f46a63845e7478d" /><Relationship Type="http://schemas.openxmlformats.org/officeDocument/2006/relationships/slide" Target="/ppt/slides/slide2.xml" Id="R1a4c28c3b1d2457a" /><Relationship Type="http://schemas.openxmlformats.org/officeDocument/2006/relationships/slide" Target="/ppt/slides/slide3.xml" Id="R7b9f63487f2646fb" /><Relationship Type="http://schemas.openxmlformats.org/officeDocument/2006/relationships/slide" Target="/ppt/slides/slide4.xml" Id="Ra27e77fef189444d" /><Relationship Type="http://schemas.openxmlformats.org/officeDocument/2006/relationships/slide" Target="/ppt/slides/slide5.xml" Id="R0415028a524d4f0f" /><Relationship Type="http://schemas.openxmlformats.org/officeDocument/2006/relationships/slide" Target="/ppt/slides/slide6.xml" Id="R81569b766e494a13" /><Relationship Type="http://schemas.openxmlformats.org/officeDocument/2006/relationships/slide" Target="/ppt/slides/slide7.xml" Id="R8fdececfbfa6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a3d730778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334adc9b4678" /><Relationship Type="http://schemas.openxmlformats.org/officeDocument/2006/relationships/theme" Target="/ppt/slideMasters/theme/theme1.xml" Id="Rcc55cc7d764041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c2334adc9b46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fa33a0734d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80e1b641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3a3473ac4c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01028631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7bf6cfe8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8e309ad641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e68d97e954b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FORVALTNINGSPARTNER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31 782 838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6 779 642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post@forvaltningspartner.no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