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05629b600b4c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9d460e868340dd"/>
  </p:sldMasterIdLst>
  <p:sldIdLst>
    <p:sldId xmlns:r="http://schemas.openxmlformats.org/officeDocument/2006/relationships" id="256" r:id="R4a3161da116c4e94"/>
    <p:sldId xmlns:r="http://schemas.openxmlformats.org/officeDocument/2006/relationships" id="257" r:id="R500682f9464f4d5d"/>
    <p:sldId xmlns:r="http://schemas.openxmlformats.org/officeDocument/2006/relationships" id="258" r:id="Rcbf94f96e4cc4b26"/>
    <p:sldId xmlns:r="http://schemas.openxmlformats.org/officeDocument/2006/relationships" id="259" r:id="Rfcf30ecdec27495b"/>
    <p:sldId xmlns:r="http://schemas.openxmlformats.org/officeDocument/2006/relationships" id="260" r:id="Re49849c3ed674f6a"/>
    <p:sldId xmlns:r="http://schemas.openxmlformats.org/officeDocument/2006/relationships" id="261" r:id="R0ecd98f69c614f0c"/>
    <p:sldId xmlns:r="http://schemas.openxmlformats.org/officeDocument/2006/relationships" id="262" r:id="R3833f8e2de4e43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9d460e868340dd" /><Relationship Type="http://schemas.openxmlformats.org/officeDocument/2006/relationships/slide" Target="/ppt/slides/slide1.xml" Id="R4a3161da116c4e94" /><Relationship Type="http://schemas.openxmlformats.org/officeDocument/2006/relationships/slide" Target="/ppt/slides/slide2.xml" Id="R500682f9464f4d5d" /><Relationship Type="http://schemas.openxmlformats.org/officeDocument/2006/relationships/slide" Target="/ppt/slides/slide3.xml" Id="Rcbf94f96e4cc4b26" /><Relationship Type="http://schemas.openxmlformats.org/officeDocument/2006/relationships/slide" Target="/ppt/slides/slide4.xml" Id="Rfcf30ecdec27495b" /><Relationship Type="http://schemas.openxmlformats.org/officeDocument/2006/relationships/slide" Target="/ppt/slides/slide5.xml" Id="Re49849c3ed674f6a" /><Relationship Type="http://schemas.openxmlformats.org/officeDocument/2006/relationships/slide" Target="/ppt/slides/slide6.xml" Id="R0ecd98f69c614f0c" /><Relationship Type="http://schemas.openxmlformats.org/officeDocument/2006/relationships/slide" Target="/ppt/slides/slide7.xml" Id="R3833f8e2de4e43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7ccc44de746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e554ca91a4c1f" /><Relationship Type="http://schemas.openxmlformats.org/officeDocument/2006/relationships/theme" Target="/ppt/slideMasters/theme/theme1.xml" Id="R0f4b02eebb9a4c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8e554ca91a4c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c9c015c0f43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d2086d98244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5e8d58c3547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d6873d8124b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72609b7cc45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f1340fe054c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edf5f8df44b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JOJO LEKETØY KLEPPE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 LEKETØY KLEPPE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JOJO LEKETØY KLEPPE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 LEKETØY KLEPPE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 LEKETØY KLEPPE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 LEKETØY KLEPPE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8 196 686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330 766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249 202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5 551 404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7 231 585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 LEKETØY KLEPPE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SIGVE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 LEKETØY KLEPPE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Jærhagen, Solavegen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42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976 491 939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 LEKETØY KLEPPE AS</a:t>
            </a:r>
          </a:p>
        </p:txBody>
      </p:sp>
    </p:spTree>
  </p:cSld>
  <p:clrMapOvr>
    <a:masterClrMapping xmlns:a="http://schemas.openxmlformats.org/drawingml/2006/main"/>
  </p:clrMapOvr>
</p:sld>
</file>