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bb785f1414d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03b169d724d94"/>
  </p:sldMasterIdLst>
  <p:sldIdLst>
    <p:sldId xmlns:r="http://schemas.openxmlformats.org/officeDocument/2006/relationships" id="256" r:id="Rd3fb68beaa8346f0"/>
    <p:sldId xmlns:r="http://schemas.openxmlformats.org/officeDocument/2006/relationships" id="257" r:id="R6ad113d5a5ad4492"/>
    <p:sldId xmlns:r="http://schemas.openxmlformats.org/officeDocument/2006/relationships" id="258" r:id="Rcc8f1c438b2e488b"/>
    <p:sldId xmlns:r="http://schemas.openxmlformats.org/officeDocument/2006/relationships" id="259" r:id="R722276ae81d44a4b"/>
    <p:sldId xmlns:r="http://schemas.openxmlformats.org/officeDocument/2006/relationships" id="260" r:id="Rbc12531db5e4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03b169d724d94" /><Relationship Type="http://schemas.openxmlformats.org/officeDocument/2006/relationships/slide" Target="/ppt/slides/slide1.xml" Id="Rd3fb68beaa8346f0" /><Relationship Type="http://schemas.openxmlformats.org/officeDocument/2006/relationships/slide" Target="/ppt/slides/slide2.xml" Id="R6ad113d5a5ad4492" /><Relationship Type="http://schemas.openxmlformats.org/officeDocument/2006/relationships/slide" Target="/ppt/slides/slide3.xml" Id="Rcc8f1c438b2e488b" /><Relationship Type="http://schemas.openxmlformats.org/officeDocument/2006/relationships/slide" Target="/ppt/slides/slide4.xml" Id="R722276ae81d44a4b" /><Relationship Type="http://schemas.openxmlformats.org/officeDocument/2006/relationships/slide" Target="/ppt/slides/slide5.xml" Id="Rbc12531db5e4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7c7cff2ab345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d714118a84f7e" /><Relationship Type="http://schemas.openxmlformats.org/officeDocument/2006/relationships/theme" Target="/ppt/slideMasters/theme/theme1.xml" Id="R08f2839500de45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d714118a8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92378d74a4b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b4627d0de4d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8df86624d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260c3b335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6d670d935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MA-EL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976 491 513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MA-EL AS</a:t>
            </a:r>
          </a:p>
        </p:txBody>
      </p:sp>
    </p:spTree>
  </p:cSld>
  <p:clrMapOvr>
    <a:masterClrMapping xmlns:a="http://schemas.openxmlformats.org/drawingml/2006/main"/>
  </p:clrMapOvr>
</p:sld>
</file>