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fbb9adeee64d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87e46a7120444e"/>
  </p:sldMasterIdLst>
  <p:sldIdLst>
    <p:sldId xmlns:r="http://schemas.openxmlformats.org/officeDocument/2006/relationships" id="256" r:id="R398fa9f6970e4893"/>
    <p:sldId xmlns:r="http://schemas.openxmlformats.org/officeDocument/2006/relationships" id="257" r:id="Rc377015ad7254f87"/>
    <p:sldId xmlns:r="http://schemas.openxmlformats.org/officeDocument/2006/relationships" id="258" r:id="R479413e3f8df49dd"/>
    <p:sldId xmlns:r="http://schemas.openxmlformats.org/officeDocument/2006/relationships" id="259" r:id="R4cd975b72ce84945"/>
    <p:sldId xmlns:r="http://schemas.openxmlformats.org/officeDocument/2006/relationships" id="260" r:id="R846cba0f4d2b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7e46a7120444e" /><Relationship Type="http://schemas.openxmlformats.org/officeDocument/2006/relationships/slide" Target="/ppt/slides/slide1.xml" Id="R398fa9f6970e4893" /><Relationship Type="http://schemas.openxmlformats.org/officeDocument/2006/relationships/slide" Target="/ppt/slides/slide2.xml" Id="Rc377015ad7254f87" /><Relationship Type="http://schemas.openxmlformats.org/officeDocument/2006/relationships/slide" Target="/ppt/slides/slide3.xml" Id="R479413e3f8df49dd" /><Relationship Type="http://schemas.openxmlformats.org/officeDocument/2006/relationships/slide" Target="/ppt/slides/slide4.xml" Id="R4cd975b72ce84945" /><Relationship Type="http://schemas.openxmlformats.org/officeDocument/2006/relationships/slide" Target="/ppt/slides/slide5.xml" Id="R846cba0f4d2b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b65bfc34e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e165d4b3146b6" /><Relationship Type="http://schemas.openxmlformats.org/officeDocument/2006/relationships/theme" Target="/ppt/slideMasters/theme/theme1.xml" Id="R08071d43ffba45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0e165d4b31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3fb219725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52a8108fb43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0a53f6adf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fd31b56804d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f04f11a7c4b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EIENDOM HARSTAD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EIENDOM HARSTAD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EIENDOM HARSTAD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EIENDOM HARSTAD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EIENDOM HARSTAD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EIENDOM HARSTAD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976 490 509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EIENDOM HARSTAD AS</a:t>
            </a:r>
          </a:p>
        </p:txBody>
      </p:sp>
    </p:spTree>
  </p:cSld>
  <p:clrMapOvr>
    <a:masterClrMapping xmlns:a="http://schemas.openxmlformats.org/drawingml/2006/main"/>
  </p:clrMapOvr>
</p:sld>
</file>