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ee37206454b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6e53001ef4852"/>
  </p:sldMasterIdLst>
  <p:sldIdLst>
    <p:sldId xmlns:r="http://schemas.openxmlformats.org/officeDocument/2006/relationships" id="256" r:id="R3cf66dc806574d6c"/>
    <p:sldId xmlns:r="http://schemas.openxmlformats.org/officeDocument/2006/relationships" id="257" r:id="Radd31150b01e4df2"/>
    <p:sldId xmlns:r="http://schemas.openxmlformats.org/officeDocument/2006/relationships" id="258" r:id="R7557e42c90064db3"/>
    <p:sldId xmlns:r="http://schemas.openxmlformats.org/officeDocument/2006/relationships" id="259" r:id="R0f5e5e28820b49ec"/>
    <p:sldId xmlns:r="http://schemas.openxmlformats.org/officeDocument/2006/relationships" id="260" r:id="R8a1626ad275a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6e53001ef4852" /><Relationship Type="http://schemas.openxmlformats.org/officeDocument/2006/relationships/slide" Target="/ppt/slides/slide1.xml" Id="R3cf66dc806574d6c" /><Relationship Type="http://schemas.openxmlformats.org/officeDocument/2006/relationships/slide" Target="/ppt/slides/slide2.xml" Id="Radd31150b01e4df2" /><Relationship Type="http://schemas.openxmlformats.org/officeDocument/2006/relationships/slide" Target="/ppt/slides/slide3.xml" Id="R7557e42c90064db3" /><Relationship Type="http://schemas.openxmlformats.org/officeDocument/2006/relationships/slide" Target="/ppt/slides/slide4.xml" Id="R0f5e5e28820b49ec" /><Relationship Type="http://schemas.openxmlformats.org/officeDocument/2006/relationships/slide" Target="/ppt/slides/slide5.xml" Id="R8a1626ad275a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5bda8078f4c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1a1ba98b34a09" /><Relationship Type="http://schemas.openxmlformats.org/officeDocument/2006/relationships/theme" Target="/ppt/slideMasters/theme/theme1.xml" Id="Ra9ec60601ef0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71a1ba98b3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fe41964143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8e6c9c335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a202ead83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a7e342dc4f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68023c8d6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ADVISOR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ADVISOR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ADVISOR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ADVISOR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ADVISOR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ADVISOR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976 488 164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ADVISOR AS</a:t>
            </a:r>
          </a:p>
        </p:txBody>
      </p:sp>
    </p:spTree>
  </p:cSld>
  <p:clrMapOvr>
    <a:masterClrMapping xmlns:a="http://schemas.openxmlformats.org/drawingml/2006/main"/>
  </p:clrMapOvr>
</p:sld>
</file>