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76875804b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5e53acc004def"/>
  </p:sldMasterIdLst>
  <p:sldIdLst>
    <p:sldId xmlns:r="http://schemas.openxmlformats.org/officeDocument/2006/relationships" id="256" r:id="R7b3778c6616a4440"/>
    <p:sldId xmlns:r="http://schemas.openxmlformats.org/officeDocument/2006/relationships" id="257" r:id="R00a657645673478a"/>
    <p:sldId xmlns:r="http://schemas.openxmlformats.org/officeDocument/2006/relationships" id="258" r:id="Rc8a7982f7a714cf9"/>
    <p:sldId xmlns:r="http://schemas.openxmlformats.org/officeDocument/2006/relationships" id="259" r:id="R782842c17a6e48ea"/>
    <p:sldId xmlns:r="http://schemas.openxmlformats.org/officeDocument/2006/relationships" id="260" r:id="R543a4236b5684a44"/>
    <p:sldId xmlns:r="http://schemas.openxmlformats.org/officeDocument/2006/relationships" id="261" r:id="Rd4deed8d91734877"/>
    <p:sldId xmlns:r="http://schemas.openxmlformats.org/officeDocument/2006/relationships" id="262" r:id="R4e6f410da6e2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5e53acc004def" /><Relationship Type="http://schemas.openxmlformats.org/officeDocument/2006/relationships/slide" Target="/ppt/slides/slide1.xml" Id="R7b3778c6616a4440" /><Relationship Type="http://schemas.openxmlformats.org/officeDocument/2006/relationships/slide" Target="/ppt/slides/slide2.xml" Id="R00a657645673478a" /><Relationship Type="http://schemas.openxmlformats.org/officeDocument/2006/relationships/slide" Target="/ppt/slides/slide3.xml" Id="Rc8a7982f7a714cf9" /><Relationship Type="http://schemas.openxmlformats.org/officeDocument/2006/relationships/slide" Target="/ppt/slides/slide4.xml" Id="R782842c17a6e48ea" /><Relationship Type="http://schemas.openxmlformats.org/officeDocument/2006/relationships/slide" Target="/ppt/slides/slide5.xml" Id="R543a4236b5684a44" /><Relationship Type="http://schemas.openxmlformats.org/officeDocument/2006/relationships/slide" Target="/ppt/slides/slide6.xml" Id="Rd4deed8d91734877" /><Relationship Type="http://schemas.openxmlformats.org/officeDocument/2006/relationships/slide" Target="/ppt/slides/slide7.xml" Id="R4e6f410da6e2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34848aaa8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3401f0f224870" /><Relationship Type="http://schemas.openxmlformats.org/officeDocument/2006/relationships/theme" Target="/ppt/slideMasters/theme/theme1.xml" Id="R5286c603a4af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3401f0f22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0c4f91cd44a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ebeb20497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e8358a55a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6167f6668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de0f37850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188eba05345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3edd1210c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LINFRO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LINFRO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LINFRO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LINFRO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LINFRO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LINFRO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4 522 764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1 045 998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664 448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2 496 175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LINFRO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EP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LINFRO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16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post@linfro.no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976 487 494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LINFRO REGNSKAP AS</a:t>
            </a:r>
          </a:p>
        </p:txBody>
      </p:sp>
    </p:spTree>
  </p:cSld>
  <p:clrMapOvr>
    <a:masterClrMapping xmlns:a="http://schemas.openxmlformats.org/drawingml/2006/main"/>
  </p:clrMapOvr>
</p:sld>
</file>