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0058b1fd645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78aa2beda4f88"/>
  </p:sldMasterIdLst>
  <p:sldIdLst>
    <p:sldId xmlns:r="http://schemas.openxmlformats.org/officeDocument/2006/relationships" id="256" r:id="R06779a89b7fd4ce0"/>
    <p:sldId xmlns:r="http://schemas.openxmlformats.org/officeDocument/2006/relationships" id="257" r:id="R97b52544c6634a4e"/>
    <p:sldId xmlns:r="http://schemas.openxmlformats.org/officeDocument/2006/relationships" id="258" r:id="Re272b11d72994cff"/>
    <p:sldId xmlns:r="http://schemas.openxmlformats.org/officeDocument/2006/relationships" id="259" r:id="Re8bd6a6d71b8451b"/>
    <p:sldId xmlns:r="http://schemas.openxmlformats.org/officeDocument/2006/relationships" id="260" r:id="R266be00452aa4d3f"/>
    <p:sldId xmlns:r="http://schemas.openxmlformats.org/officeDocument/2006/relationships" id="261" r:id="R1fa550a480a549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78aa2beda4f88" /><Relationship Type="http://schemas.openxmlformats.org/officeDocument/2006/relationships/slide" Target="/ppt/slides/slide1.xml" Id="R06779a89b7fd4ce0" /><Relationship Type="http://schemas.openxmlformats.org/officeDocument/2006/relationships/slide" Target="/ppt/slides/slide2.xml" Id="R97b52544c6634a4e" /><Relationship Type="http://schemas.openxmlformats.org/officeDocument/2006/relationships/slide" Target="/ppt/slides/slide3.xml" Id="Re272b11d72994cff" /><Relationship Type="http://schemas.openxmlformats.org/officeDocument/2006/relationships/slide" Target="/ppt/slides/slide4.xml" Id="Re8bd6a6d71b8451b" /><Relationship Type="http://schemas.openxmlformats.org/officeDocument/2006/relationships/slide" Target="/ppt/slides/slide5.xml" Id="R266be00452aa4d3f" /><Relationship Type="http://schemas.openxmlformats.org/officeDocument/2006/relationships/slide" Target="/ppt/slides/slide6.xml" Id="R1fa550a480a549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c312d462b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905aaaac642e6" /><Relationship Type="http://schemas.openxmlformats.org/officeDocument/2006/relationships/theme" Target="/ppt/slideMasters/theme/theme1.xml" Id="R7b4076af6cdc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905aaaac642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771c447a0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503abc2542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eae93aab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72669a10c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a195f294b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cd64fc20f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SPIRA UTVIKLING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24 941 725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1 710 462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5 692 652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21 080 080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65 69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spira@spirautvikling.no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976 483 782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 UTVIKLING AS</a:t>
            </a:r>
          </a:p>
        </p:txBody>
      </p:sp>
    </p:spTree>
  </p:cSld>
  <p:clrMapOvr>
    <a:masterClrMapping xmlns:a="http://schemas.openxmlformats.org/drawingml/2006/main"/>
  </p:clrMapOvr>
</p:sld>
</file>