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2c8c1460d94a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d813f7ec914a97"/>
  </p:sldMasterIdLst>
  <p:sldIdLst>
    <p:sldId xmlns:r="http://schemas.openxmlformats.org/officeDocument/2006/relationships" id="256" r:id="R3288f41ef58141fa"/>
    <p:sldId xmlns:r="http://schemas.openxmlformats.org/officeDocument/2006/relationships" id="257" r:id="R4818d9029dad4b25"/>
    <p:sldId xmlns:r="http://schemas.openxmlformats.org/officeDocument/2006/relationships" id="258" r:id="R3bc3a922cb824ccc"/>
    <p:sldId xmlns:r="http://schemas.openxmlformats.org/officeDocument/2006/relationships" id="259" r:id="R6d6c23bb972848fd"/>
    <p:sldId xmlns:r="http://schemas.openxmlformats.org/officeDocument/2006/relationships" id="260" r:id="Rfd7be99ef41d4b58"/>
    <p:sldId xmlns:r="http://schemas.openxmlformats.org/officeDocument/2006/relationships" id="261" r:id="R4652ee29cad84e74"/>
    <p:sldId xmlns:r="http://schemas.openxmlformats.org/officeDocument/2006/relationships" id="262" r:id="Ra2e2fccedd8b48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813f7ec914a97" /><Relationship Type="http://schemas.openxmlformats.org/officeDocument/2006/relationships/slide" Target="/ppt/slides/slide1.xml" Id="R3288f41ef58141fa" /><Relationship Type="http://schemas.openxmlformats.org/officeDocument/2006/relationships/slide" Target="/ppt/slides/slide2.xml" Id="R4818d9029dad4b25" /><Relationship Type="http://schemas.openxmlformats.org/officeDocument/2006/relationships/slide" Target="/ppt/slides/slide3.xml" Id="R3bc3a922cb824ccc" /><Relationship Type="http://schemas.openxmlformats.org/officeDocument/2006/relationships/slide" Target="/ppt/slides/slide4.xml" Id="R6d6c23bb972848fd" /><Relationship Type="http://schemas.openxmlformats.org/officeDocument/2006/relationships/slide" Target="/ppt/slides/slide5.xml" Id="Rfd7be99ef41d4b58" /><Relationship Type="http://schemas.openxmlformats.org/officeDocument/2006/relationships/slide" Target="/ppt/slides/slide6.xml" Id="R4652ee29cad84e74" /><Relationship Type="http://schemas.openxmlformats.org/officeDocument/2006/relationships/slide" Target="/ppt/slides/slide7.xml" Id="Ra2e2fccedd8b48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0639a4e7e42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8a2e4e723473d" /><Relationship Type="http://schemas.openxmlformats.org/officeDocument/2006/relationships/theme" Target="/ppt/slideMasters/theme/theme1.xml" Id="R42bc3254be1f4d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38a2e4e723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c3e5009bd40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a2d0a10b54b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249061a1042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6918c97a941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b2161fc2e4d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f1547c75f45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98e1da5d24b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ROGALAND TRESENTER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TRESENTER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7 009 594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−547 525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−330 753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7 713 712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 AS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TRE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TRESENTER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DOOR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FØRRE TREVAREFABRIKK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Vassbotnen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nth@rogalandtresenter.no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www.tresenteret.no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976 479 556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