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b28e4843794f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8e5e4c8d044509"/>
  </p:sldMasterIdLst>
  <p:sldIdLst>
    <p:sldId xmlns:r="http://schemas.openxmlformats.org/officeDocument/2006/relationships" id="256" r:id="R4abf410800c142a2"/>
    <p:sldId xmlns:r="http://schemas.openxmlformats.org/officeDocument/2006/relationships" id="257" r:id="R33269e86b5044810"/>
    <p:sldId xmlns:r="http://schemas.openxmlformats.org/officeDocument/2006/relationships" id="258" r:id="R730127d8830a461b"/>
    <p:sldId xmlns:r="http://schemas.openxmlformats.org/officeDocument/2006/relationships" id="259" r:id="Rcb1a5473f0bb4c10"/>
    <p:sldId xmlns:r="http://schemas.openxmlformats.org/officeDocument/2006/relationships" id="260" r:id="R5246ec63dde84a35"/>
    <p:sldId xmlns:r="http://schemas.openxmlformats.org/officeDocument/2006/relationships" id="261" r:id="R80caf2fa44f64e7a"/>
    <p:sldId xmlns:r="http://schemas.openxmlformats.org/officeDocument/2006/relationships" id="262" r:id="Rfe00ecd622e943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8e5e4c8d044509" /><Relationship Type="http://schemas.openxmlformats.org/officeDocument/2006/relationships/slide" Target="/ppt/slides/slide1.xml" Id="R4abf410800c142a2" /><Relationship Type="http://schemas.openxmlformats.org/officeDocument/2006/relationships/slide" Target="/ppt/slides/slide2.xml" Id="R33269e86b5044810" /><Relationship Type="http://schemas.openxmlformats.org/officeDocument/2006/relationships/slide" Target="/ppt/slides/slide3.xml" Id="R730127d8830a461b" /><Relationship Type="http://schemas.openxmlformats.org/officeDocument/2006/relationships/slide" Target="/ppt/slides/slide4.xml" Id="Rcb1a5473f0bb4c10" /><Relationship Type="http://schemas.openxmlformats.org/officeDocument/2006/relationships/slide" Target="/ppt/slides/slide5.xml" Id="R5246ec63dde84a35" /><Relationship Type="http://schemas.openxmlformats.org/officeDocument/2006/relationships/slide" Target="/ppt/slides/slide6.xml" Id="R80caf2fa44f64e7a" /><Relationship Type="http://schemas.openxmlformats.org/officeDocument/2006/relationships/slide" Target="/ppt/slides/slide7.xml" Id="Rfe00ecd622e943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30608b9e6a4b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4b6c0ff9146f0" /><Relationship Type="http://schemas.openxmlformats.org/officeDocument/2006/relationships/theme" Target="/ppt/slideMasters/theme/theme1.xml" Id="Ra77bfdc2bbe945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74b6c0ff9146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be9c4e01846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ce8d97a224a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4ec5dd23e4b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e5f45d821a4f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c595f392841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20f11554d40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5e3f0d3a740f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KARENSLYST ALLÉ 12-14 HJEMMEL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KARENSLYST ALLÉ 12-14 HJEMMEL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ALLÉ 12-14 HJEMMEL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KARENSLYST ALLÉ 12-14 HJEMMEL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KARENSLYST ALLÉ 12-14 HJEMMEL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KARENSLYST ALLÉ 12-14 HJEMMEL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141 748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147 432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KARENSLYST ALLÉ 12-14 HJEMMEL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DEAS EIENDOMSFOND HJEMMEL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KARENSLYST ALLÉ 12-14 HJEMMEL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Fokus Nordic, Henrik Ibsens gate 100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976 477 278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KARENSLYST ALLÉ 12-14 HJEMMEL AS</a:t>
            </a:r>
          </a:p>
        </p:txBody>
      </p:sp>
    </p:spTree>
  </p:cSld>
  <p:clrMapOvr>
    <a:masterClrMapping xmlns:a="http://schemas.openxmlformats.org/drawingml/2006/main"/>
  </p:clrMapOvr>
</p:sld>
</file>