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8cc0d6500649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d34ff1dab64358"/>
  </p:sldMasterIdLst>
  <p:sldIdLst>
    <p:sldId xmlns:r="http://schemas.openxmlformats.org/officeDocument/2006/relationships" id="256" r:id="R8768fbe7a2444d1b"/>
    <p:sldId xmlns:r="http://schemas.openxmlformats.org/officeDocument/2006/relationships" id="257" r:id="R655c43be2fc84465"/>
    <p:sldId xmlns:r="http://schemas.openxmlformats.org/officeDocument/2006/relationships" id="258" r:id="R8622b0d9114d4911"/>
    <p:sldId xmlns:r="http://schemas.openxmlformats.org/officeDocument/2006/relationships" id="259" r:id="R9e81ba72f1944e98"/>
    <p:sldId xmlns:r="http://schemas.openxmlformats.org/officeDocument/2006/relationships" id="260" r:id="R6ee295f0d15445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d34ff1dab64358" /><Relationship Type="http://schemas.openxmlformats.org/officeDocument/2006/relationships/slide" Target="/ppt/slides/slide1.xml" Id="R8768fbe7a2444d1b" /><Relationship Type="http://schemas.openxmlformats.org/officeDocument/2006/relationships/slide" Target="/ppt/slides/slide2.xml" Id="R655c43be2fc84465" /><Relationship Type="http://schemas.openxmlformats.org/officeDocument/2006/relationships/slide" Target="/ppt/slides/slide3.xml" Id="R8622b0d9114d4911" /><Relationship Type="http://schemas.openxmlformats.org/officeDocument/2006/relationships/slide" Target="/ppt/slides/slide4.xml" Id="R9e81ba72f1944e98" /><Relationship Type="http://schemas.openxmlformats.org/officeDocument/2006/relationships/slide" Target="/ppt/slides/slide5.xml" Id="R6ee295f0d15445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07e3c489394b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d45a26f8f401e" /><Relationship Type="http://schemas.openxmlformats.org/officeDocument/2006/relationships/theme" Target="/ppt/slideMasters/theme/theme1.xml" Id="R0395863076e642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1d45a26f8f40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fb366768649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9c850573d4a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f6143c5f04d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1d46a0a3349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4533ffbe349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SØMEKSPERTEN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SØMEKSPERTEN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SØMEKSPERTEN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SØMEKSPERTEN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SØMEKSPERTEN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SØMEKSPERTEN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976 477 057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SØMEKSPERTEN AS</a:t>
            </a:r>
          </a:p>
        </p:txBody>
      </p:sp>
    </p:spTree>
  </p:cSld>
  <p:clrMapOvr>
    <a:masterClrMapping xmlns:a="http://schemas.openxmlformats.org/drawingml/2006/main"/>
  </p:clrMapOvr>
</p:sld>
</file>