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c5845ede8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7a9ea05f64faa"/>
  </p:sldMasterIdLst>
  <p:sldIdLst>
    <p:sldId xmlns:r="http://schemas.openxmlformats.org/officeDocument/2006/relationships" id="256" r:id="R3125ca87b7bc4e9f"/>
    <p:sldId xmlns:r="http://schemas.openxmlformats.org/officeDocument/2006/relationships" id="257" r:id="R5212866993d84fbc"/>
    <p:sldId xmlns:r="http://schemas.openxmlformats.org/officeDocument/2006/relationships" id="258" r:id="Rb30fcc5883d04ed0"/>
    <p:sldId xmlns:r="http://schemas.openxmlformats.org/officeDocument/2006/relationships" id="259" r:id="R35b197764ebe4576"/>
    <p:sldId xmlns:r="http://schemas.openxmlformats.org/officeDocument/2006/relationships" id="260" r:id="R28faf2bec2524293"/>
    <p:sldId xmlns:r="http://schemas.openxmlformats.org/officeDocument/2006/relationships" id="261" r:id="Rf62758d5a2fa49df"/>
    <p:sldId xmlns:r="http://schemas.openxmlformats.org/officeDocument/2006/relationships" id="262" r:id="Re99c2701988146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7a9ea05f64faa" /><Relationship Type="http://schemas.openxmlformats.org/officeDocument/2006/relationships/slide" Target="/ppt/slides/slide1.xml" Id="R3125ca87b7bc4e9f" /><Relationship Type="http://schemas.openxmlformats.org/officeDocument/2006/relationships/slide" Target="/ppt/slides/slide2.xml" Id="R5212866993d84fbc" /><Relationship Type="http://schemas.openxmlformats.org/officeDocument/2006/relationships/slide" Target="/ppt/slides/slide3.xml" Id="Rb30fcc5883d04ed0" /><Relationship Type="http://schemas.openxmlformats.org/officeDocument/2006/relationships/slide" Target="/ppt/slides/slide4.xml" Id="R35b197764ebe4576" /><Relationship Type="http://schemas.openxmlformats.org/officeDocument/2006/relationships/slide" Target="/ppt/slides/slide5.xml" Id="R28faf2bec2524293" /><Relationship Type="http://schemas.openxmlformats.org/officeDocument/2006/relationships/slide" Target="/ppt/slides/slide6.xml" Id="Rf62758d5a2fa49df" /><Relationship Type="http://schemas.openxmlformats.org/officeDocument/2006/relationships/slide" Target="/ppt/slides/slide7.xml" Id="Re99c2701988146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a5a33d461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9301ce174936" /><Relationship Type="http://schemas.openxmlformats.org/officeDocument/2006/relationships/theme" Target="/ppt/slideMasters/theme/theme1.xml" Id="R2e46041608a2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39301ce17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58088693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46eed452a48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545994f90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f539796a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e911e9fae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982d3e539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d6713472d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 SCHJERVEN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SCHJERVEN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SCHJERVEN TORE  –  82,5 %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SCHJERVEN ERIK  –  17,5 %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SCHJERVEN AS</a:t>
            </a:r>
          </a:p>
        </p:txBody>
      </p:sp>
    </p:spTree>
  </p:cSld>
  <p:clrMapOvr>
    <a:masterClrMapping xmlns:a="http://schemas.openxmlformats.org/drawingml/2006/main"/>
  </p:clrMapOvr>
</p:sld>
</file>