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0b25c36cd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845ceec714532"/>
  </p:sldMasterIdLst>
  <p:sldIdLst>
    <p:sldId xmlns:r="http://schemas.openxmlformats.org/officeDocument/2006/relationships" id="256" r:id="Rb773b858bdd54d39"/>
    <p:sldId xmlns:r="http://schemas.openxmlformats.org/officeDocument/2006/relationships" id="257" r:id="R8ffed148da2e43f8"/>
    <p:sldId xmlns:r="http://schemas.openxmlformats.org/officeDocument/2006/relationships" id="258" r:id="R8e1dc185ac134641"/>
    <p:sldId xmlns:r="http://schemas.openxmlformats.org/officeDocument/2006/relationships" id="259" r:id="R6337566d822c40b2"/>
    <p:sldId xmlns:r="http://schemas.openxmlformats.org/officeDocument/2006/relationships" id="260" r:id="R1706c420ad93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845ceec714532" /><Relationship Type="http://schemas.openxmlformats.org/officeDocument/2006/relationships/slide" Target="/ppt/slides/slide1.xml" Id="Rb773b858bdd54d39" /><Relationship Type="http://schemas.openxmlformats.org/officeDocument/2006/relationships/slide" Target="/ppt/slides/slide2.xml" Id="R8ffed148da2e43f8" /><Relationship Type="http://schemas.openxmlformats.org/officeDocument/2006/relationships/slide" Target="/ppt/slides/slide3.xml" Id="R8e1dc185ac134641" /><Relationship Type="http://schemas.openxmlformats.org/officeDocument/2006/relationships/slide" Target="/ppt/slides/slide4.xml" Id="R6337566d822c40b2" /><Relationship Type="http://schemas.openxmlformats.org/officeDocument/2006/relationships/slide" Target="/ppt/slides/slide5.xml" Id="R1706c420ad93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db5415d1a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9e5d447784c9e" /><Relationship Type="http://schemas.openxmlformats.org/officeDocument/2006/relationships/theme" Target="/ppt/slideMasters/theme/theme1.xml" Id="R6ef8c958a7af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9e5d44778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d1682150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4eb11cb16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d67c361f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1113e6ade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cc66a69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BONDELAG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magnusmoopsahl@gmail.no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976 467 949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BONDELAG</a:t>
            </a:r>
          </a:p>
        </p:txBody>
      </p:sp>
    </p:spTree>
  </p:cSld>
  <p:clrMapOvr>
    <a:masterClrMapping xmlns:a="http://schemas.openxmlformats.org/drawingml/2006/main"/>
  </p:clrMapOvr>
</p:sld>
</file>