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64e241b818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f1752421a48ea"/>
  </p:sldMasterIdLst>
  <p:sldIdLst>
    <p:sldId xmlns:r="http://schemas.openxmlformats.org/officeDocument/2006/relationships" id="256" r:id="R9fb00b02ccc845fe"/>
    <p:sldId xmlns:r="http://schemas.openxmlformats.org/officeDocument/2006/relationships" id="257" r:id="R92bd70d891ec49b8"/>
    <p:sldId xmlns:r="http://schemas.openxmlformats.org/officeDocument/2006/relationships" id="258" r:id="Re2eaac3f2ba7421f"/>
    <p:sldId xmlns:r="http://schemas.openxmlformats.org/officeDocument/2006/relationships" id="259" r:id="R1ab39b47efde4524"/>
    <p:sldId xmlns:r="http://schemas.openxmlformats.org/officeDocument/2006/relationships" id="260" r:id="R861ebea97dbd4e77"/>
    <p:sldId xmlns:r="http://schemas.openxmlformats.org/officeDocument/2006/relationships" id="261" r:id="Rf9e84fd0cbc3441e"/>
    <p:sldId xmlns:r="http://schemas.openxmlformats.org/officeDocument/2006/relationships" id="262" r:id="Rf43ef1504f40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f1752421a48ea" /><Relationship Type="http://schemas.openxmlformats.org/officeDocument/2006/relationships/slide" Target="/ppt/slides/slide1.xml" Id="R9fb00b02ccc845fe" /><Relationship Type="http://schemas.openxmlformats.org/officeDocument/2006/relationships/slide" Target="/ppt/slides/slide2.xml" Id="R92bd70d891ec49b8" /><Relationship Type="http://schemas.openxmlformats.org/officeDocument/2006/relationships/slide" Target="/ppt/slides/slide3.xml" Id="Re2eaac3f2ba7421f" /><Relationship Type="http://schemas.openxmlformats.org/officeDocument/2006/relationships/slide" Target="/ppt/slides/slide4.xml" Id="R1ab39b47efde4524" /><Relationship Type="http://schemas.openxmlformats.org/officeDocument/2006/relationships/slide" Target="/ppt/slides/slide5.xml" Id="R861ebea97dbd4e77" /><Relationship Type="http://schemas.openxmlformats.org/officeDocument/2006/relationships/slide" Target="/ppt/slides/slide6.xml" Id="Rf9e84fd0cbc3441e" /><Relationship Type="http://schemas.openxmlformats.org/officeDocument/2006/relationships/slide" Target="/ppt/slides/slide7.xml" Id="Rf43ef1504f40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a392f38e8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972c95a5646e8" /><Relationship Type="http://schemas.openxmlformats.org/officeDocument/2006/relationships/theme" Target="/ppt/slideMasters/theme/theme1.xml" Id="Rb14a91aa2a6443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972c95a5646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0ccd37bd647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426294f53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6f44748974f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e6117687042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ffb7f4b334f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40b57ac5240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8d1fb94ce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