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4f601840ca4c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459af8d33443fe"/>
  </p:sldMasterIdLst>
  <p:sldIdLst>
    <p:sldId xmlns:r="http://schemas.openxmlformats.org/officeDocument/2006/relationships" id="256" r:id="R267f99e66fe14884"/>
    <p:sldId xmlns:r="http://schemas.openxmlformats.org/officeDocument/2006/relationships" id="257" r:id="Rdbdba3fa453040ca"/>
    <p:sldId xmlns:r="http://schemas.openxmlformats.org/officeDocument/2006/relationships" id="258" r:id="Re319e608164a49b4"/>
    <p:sldId xmlns:r="http://schemas.openxmlformats.org/officeDocument/2006/relationships" id="259" r:id="R230076a96dc3485c"/>
    <p:sldId xmlns:r="http://schemas.openxmlformats.org/officeDocument/2006/relationships" id="260" r:id="Ra5db25c83d604c7b"/>
    <p:sldId xmlns:r="http://schemas.openxmlformats.org/officeDocument/2006/relationships" id="261" r:id="R75f3ffaf79934b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59af8d33443fe" /><Relationship Type="http://schemas.openxmlformats.org/officeDocument/2006/relationships/slide" Target="/ppt/slides/slide1.xml" Id="R267f99e66fe14884" /><Relationship Type="http://schemas.openxmlformats.org/officeDocument/2006/relationships/slide" Target="/ppt/slides/slide2.xml" Id="Rdbdba3fa453040ca" /><Relationship Type="http://schemas.openxmlformats.org/officeDocument/2006/relationships/slide" Target="/ppt/slides/slide3.xml" Id="Re319e608164a49b4" /><Relationship Type="http://schemas.openxmlformats.org/officeDocument/2006/relationships/slide" Target="/ppt/slides/slide4.xml" Id="R230076a96dc3485c" /><Relationship Type="http://schemas.openxmlformats.org/officeDocument/2006/relationships/slide" Target="/ppt/slides/slide5.xml" Id="Ra5db25c83d604c7b" /><Relationship Type="http://schemas.openxmlformats.org/officeDocument/2006/relationships/slide" Target="/ppt/slides/slide6.xml" Id="R75f3ffaf79934b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fc42bf9ab4a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1ed68f7024d9f" /><Relationship Type="http://schemas.openxmlformats.org/officeDocument/2006/relationships/theme" Target="/ppt/slideMasters/theme/theme1.xml" Id="R18c6ff657cdc4b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01ed68f7024d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5b36034994f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9ebbf286644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cc8d4984e4c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592862a594d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4f2c6293e46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c1490c8fa44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OSLOFJORDEN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976 465 415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