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df4767f616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f1366897b487f"/>
  </p:sldMasterIdLst>
  <p:sldIdLst>
    <p:sldId xmlns:r="http://schemas.openxmlformats.org/officeDocument/2006/relationships" id="256" r:id="Rdab69b1a11a742a7"/>
    <p:sldId xmlns:r="http://schemas.openxmlformats.org/officeDocument/2006/relationships" id="257" r:id="R5b1236cff8694137"/>
    <p:sldId xmlns:r="http://schemas.openxmlformats.org/officeDocument/2006/relationships" id="258" r:id="Rfbd84b76fb0442e5"/>
    <p:sldId xmlns:r="http://schemas.openxmlformats.org/officeDocument/2006/relationships" id="259" r:id="Ra0d61716a6664ae9"/>
    <p:sldId xmlns:r="http://schemas.openxmlformats.org/officeDocument/2006/relationships" id="260" r:id="R94d671cfefde493a"/>
    <p:sldId xmlns:r="http://schemas.openxmlformats.org/officeDocument/2006/relationships" id="261" r:id="R8af066fb579e4a63"/>
    <p:sldId xmlns:r="http://schemas.openxmlformats.org/officeDocument/2006/relationships" id="262" r:id="R3dae71132ee0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f1366897b487f" /><Relationship Type="http://schemas.openxmlformats.org/officeDocument/2006/relationships/slide" Target="/ppt/slides/slide1.xml" Id="Rdab69b1a11a742a7" /><Relationship Type="http://schemas.openxmlformats.org/officeDocument/2006/relationships/slide" Target="/ppt/slides/slide2.xml" Id="R5b1236cff8694137" /><Relationship Type="http://schemas.openxmlformats.org/officeDocument/2006/relationships/slide" Target="/ppt/slides/slide3.xml" Id="Rfbd84b76fb0442e5" /><Relationship Type="http://schemas.openxmlformats.org/officeDocument/2006/relationships/slide" Target="/ppt/slides/slide4.xml" Id="Ra0d61716a6664ae9" /><Relationship Type="http://schemas.openxmlformats.org/officeDocument/2006/relationships/slide" Target="/ppt/slides/slide5.xml" Id="R94d671cfefde493a" /><Relationship Type="http://schemas.openxmlformats.org/officeDocument/2006/relationships/slide" Target="/ppt/slides/slide6.xml" Id="R8af066fb579e4a63" /><Relationship Type="http://schemas.openxmlformats.org/officeDocument/2006/relationships/slide" Target="/ppt/slides/slide7.xml" Id="R3dae71132ee0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92129b51341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4c4e5939c431a" /><Relationship Type="http://schemas.openxmlformats.org/officeDocument/2006/relationships/theme" Target="/ppt/slideMasters/theme/theme1.xml" Id="Rf704efdf41fa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4c4e5939c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1393eadd34e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320dbe9714a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ff5234abb47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dba083c2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855442e7e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48319eff4e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a2af0743c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ØIVIND FRIVOLL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ØIVIND FRIVOLL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25 561 415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1 365 909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3 675 086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8 019 688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FRIVOLL ØIVIND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976 462 807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ØIVIND FRIVOLL AS</a:t>
            </a:r>
          </a:p>
        </p:txBody>
      </p:sp>
    </p:spTree>
  </p:cSld>
  <p:clrMapOvr>
    <a:masterClrMapping xmlns:a="http://schemas.openxmlformats.org/drawingml/2006/main"/>
  </p:clrMapOvr>
</p:sld>
</file>