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b4cdba16f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6156b967e24a7b"/>
  </p:sldMasterIdLst>
  <p:sldIdLst>
    <p:sldId xmlns:r="http://schemas.openxmlformats.org/officeDocument/2006/relationships" id="256" r:id="R0c481eef218d4835"/>
    <p:sldId xmlns:r="http://schemas.openxmlformats.org/officeDocument/2006/relationships" id="257" r:id="Rbb7e6dc35d1d440d"/>
    <p:sldId xmlns:r="http://schemas.openxmlformats.org/officeDocument/2006/relationships" id="258" r:id="R5604e5bac427457a"/>
    <p:sldId xmlns:r="http://schemas.openxmlformats.org/officeDocument/2006/relationships" id="259" r:id="R61b26b017d084697"/>
    <p:sldId xmlns:r="http://schemas.openxmlformats.org/officeDocument/2006/relationships" id="260" r:id="R89f78309c8a9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156b967e24a7b" /><Relationship Type="http://schemas.openxmlformats.org/officeDocument/2006/relationships/slide" Target="/ppt/slides/slide1.xml" Id="R0c481eef218d4835" /><Relationship Type="http://schemas.openxmlformats.org/officeDocument/2006/relationships/slide" Target="/ppt/slides/slide2.xml" Id="Rbb7e6dc35d1d440d" /><Relationship Type="http://schemas.openxmlformats.org/officeDocument/2006/relationships/slide" Target="/ppt/slides/slide3.xml" Id="R5604e5bac427457a" /><Relationship Type="http://schemas.openxmlformats.org/officeDocument/2006/relationships/slide" Target="/ppt/slides/slide4.xml" Id="R61b26b017d084697" /><Relationship Type="http://schemas.openxmlformats.org/officeDocument/2006/relationships/slide" Target="/ppt/slides/slide5.xml" Id="R89f78309c8a9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1df73810fc43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89dbbb4504ede" /><Relationship Type="http://schemas.openxmlformats.org/officeDocument/2006/relationships/theme" Target="/ppt/slideMasters/theme/theme1.xml" Id="R430282da54494b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389dbbb450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7410632d64d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fd41c302149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81de4898b44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e0619773c46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944b687a2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LEXIT PUBLIC &amp; HEALTH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LEXIT PUBLIC &amp; HEALTH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LEXIT PUBLIC &amp; HEALTH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LEXIT PUBLIC &amp; HEALTH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LEXIT PUBLIC &amp; HEALTH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LEXIT PUBLIC &amp; HEALTH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976 462 173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LEXIT PUBLIC &amp; HEALTH AS</a:t>
            </a:r>
          </a:p>
        </p:txBody>
      </p:sp>
    </p:spTree>
  </p:cSld>
  <p:clrMapOvr>
    <a:masterClrMapping xmlns:a="http://schemas.openxmlformats.org/drawingml/2006/main"/>
  </p:clrMapOvr>
</p:sld>
</file>