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82aff24f03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109eacb8634357"/>
  </p:sldMasterIdLst>
  <p:sldIdLst>
    <p:sldId xmlns:r="http://schemas.openxmlformats.org/officeDocument/2006/relationships" id="256" r:id="R80fddec0ecf4480b"/>
    <p:sldId xmlns:r="http://schemas.openxmlformats.org/officeDocument/2006/relationships" id="257" r:id="R63f92e86cc754b99"/>
    <p:sldId xmlns:r="http://schemas.openxmlformats.org/officeDocument/2006/relationships" id="258" r:id="R002908836b18492f"/>
    <p:sldId xmlns:r="http://schemas.openxmlformats.org/officeDocument/2006/relationships" id="259" r:id="Rbd0f35ca35fb47d6"/>
    <p:sldId xmlns:r="http://schemas.openxmlformats.org/officeDocument/2006/relationships" id="260" r:id="R290f7b11d743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09eacb8634357" /><Relationship Type="http://schemas.openxmlformats.org/officeDocument/2006/relationships/slide" Target="/ppt/slides/slide1.xml" Id="R80fddec0ecf4480b" /><Relationship Type="http://schemas.openxmlformats.org/officeDocument/2006/relationships/slide" Target="/ppt/slides/slide2.xml" Id="R63f92e86cc754b99" /><Relationship Type="http://schemas.openxmlformats.org/officeDocument/2006/relationships/slide" Target="/ppt/slides/slide3.xml" Id="R002908836b18492f" /><Relationship Type="http://schemas.openxmlformats.org/officeDocument/2006/relationships/slide" Target="/ppt/slides/slide4.xml" Id="Rbd0f35ca35fb47d6" /><Relationship Type="http://schemas.openxmlformats.org/officeDocument/2006/relationships/slide" Target="/ppt/slides/slide5.xml" Id="R290f7b11d743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c0a7168e0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78578efb24224" /><Relationship Type="http://schemas.openxmlformats.org/officeDocument/2006/relationships/theme" Target="/ppt/slideMasters/theme/theme1.xml" Id="R3c9eb22dca4647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78578efb242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a6c2d32a2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de681e92b42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2efc1099849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9f48a9b52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c6ba8c6e743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NORPOST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NORPOST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NORPOST MIDT-NORGE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NORPOST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NORPOST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NORPOST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976 389 905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NORPOST MIDT-NORGE AS</a:t>
            </a:r>
          </a:p>
        </p:txBody>
      </p:sp>
    </p:spTree>
  </p:cSld>
  <p:clrMapOvr>
    <a:masterClrMapping xmlns:a="http://schemas.openxmlformats.org/drawingml/2006/main"/>
  </p:clrMapOvr>
</p:sld>
</file>