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d14deb870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a3cb84ed44d5b"/>
  </p:sldMasterIdLst>
  <p:sldIdLst>
    <p:sldId xmlns:r="http://schemas.openxmlformats.org/officeDocument/2006/relationships" id="256" r:id="R9332776d1a2042cf"/>
    <p:sldId xmlns:r="http://schemas.openxmlformats.org/officeDocument/2006/relationships" id="257" r:id="Rae43a088689743d3"/>
    <p:sldId xmlns:r="http://schemas.openxmlformats.org/officeDocument/2006/relationships" id="258" r:id="R717956223bc943ed"/>
    <p:sldId xmlns:r="http://schemas.openxmlformats.org/officeDocument/2006/relationships" id="259" r:id="R2f486e8390e94160"/>
    <p:sldId xmlns:r="http://schemas.openxmlformats.org/officeDocument/2006/relationships" id="260" r:id="R0de35ed5a2d2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a3cb84ed44d5b" /><Relationship Type="http://schemas.openxmlformats.org/officeDocument/2006/relationships/slide" Target="/ppt/slides/slide1.xml" Id="R9332776d1a2042cf" /><Relationship Type="http://schemas.openxmlformats.org/officeDocument/2006/relationships/slide" Target="/ppt/slides/slide2.xml" Id="Rae43a088689743d3" /><Relationship Type="http://schemas.openxmlformats.org/officeDocument/2006/relationships/slide" Target="/ppt/slides/slide3.xml" Id="R717956223bc943ed" /><Relationship Type="http://schemas.openxmlformats.org/officeDocument/2006/relationships/slide" Target="/ppt/slides/slide4.xml" Id="R2f486e8390e94160" /><Relationship Type="http://schemas.openxmlformats.org/officeDocument/2006/relationships/slide" Target="/ppt/slides/slide5.xml" Id="R0de35ed5a2d2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e5b14b8ca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ef6535be14a29" /><Relationship Type="http://schemas.openxmlformats.org/officeDocument/2006/relationships/theme" Target="/ppt/slideMasters/theme/theme1.xml" Id="Rdcdad220321e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ef6535be14a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e72f70a1245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6faad9b2341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bffe8219f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5770f649743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5fbc1e681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NÆRINGSFORUM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NÆRINGSFORUM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Gammelbrannstasjon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67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post@aureforum.no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www.aureforum.no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976 389 840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NÆRINGSFORUM</a:t>
            </a:r>
          </a:p>
        </p:txBody>
      </p:sp>
    </p:spTree>
  </p:cSld>
  <p:clrMapOvr>
    <a:masterClrMapping xmlns:a="http://schemas.openxmlformats.org/drawingml/2006/main"/>
  </p:clrMapOvr>
</p:sld>
</file>