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a946c15eca4a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faad3dd86c4f4d"/>
  </p:sldMasterIdLst>
  <p:sldIdLst>
    <p:sldId xmlns:r="http://schemas.openxmlformats.org/officeDocument/2006/relationships" id="256" r:id="R27a5222ce615491b"/>
    <p:sldId xmlns:r="http://schemas.openxmlformats.org/officeDocument/2006/relationships" id="257" r:id="R53ed9fb3e2444451"/>
    <p:sldId xmlns:r="http://schemas.openxmlformats.org/officeDocument/2006/relationships" id="258" r:id="R5dc1cc9a8dea44f6"/>
    <p:sldId xmlns:r="http://schemas.openxmlformats.org/officeDocument/2006/relationships" id="259" r:id="R6579276af03b47ea"/>
    <p:sldId xmlns:r="http://schemas.openxmlformats.org/officeDocument/2006/relationships" id="260" r:id="Re725a70b35a64d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faad3dd86c4f4d" /><Relationship Type="http://schemas.openxmlformats.org/officeDocument/2006/relationships/slide" Target="/ppt/slides/slide1.xml" Id="R27a5222ce615491b" /><Relationship Type="http://schemas.openxmlformats.org/officeDocument/2006/relationships/slide" Target="/ppt/slides/slide2.xml" Id="R53ed9fb3e2444451" /><Relationship Type="http://schemas.openxmlformats.org/officeDocument/2006/relationships/slide" Target="/ppt/slides/slide3.xml" Id="R5dc1cc9a8dea44f6" /><Relationship Type="http://schemas.openxmlformats.org/officeDocument/2006/relationships/slide" Target="/ppt/slides/slide4.xml" Id="R6579276af03b47ea" /><Relationship Type="http://schemas.openxmlformats.org/officeDocument/2006/relationships/slide" Target="/ppt/slides/slide5.xml" Id="Re725a70b35a64d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2e50121e244a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d4b15ccb64dc3" /><Relationship Type="http://schemas.openxmlformats.org/officeDocument/2006/relationships/theme" Target="/ppt/slideMasters/theme/theme1.xml" Id="Rd5a86e5b27b149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4d4b15ccb64d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a988de5e343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d129d91a74d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9669a370545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cb1ec0ee143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9fe7208464d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 WIESENERS SKJENKESTUE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WIESENERS SKJENKESTUE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WIESENERS SKJENKESTUE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WIESENERS SKJENKESTUE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WIESENERS SKJENKESTUE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WIESENERS SKJENKESTUE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976 389 441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WIESENERS SKJENKESTUE AS</a:t>
            </a:r>
          </a:p>
        </p:txBody>
      </p:sp>
    </p:spTree>
  </p:cSld>
  <p:clrMapOvr>
    <a:masterClrMapping xmlns:a="http://schemas.openxmlformats.org/drawingml/2006/main"/>
  </p:clrMapOvr>
</p:sld>
</file>