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9863ea0fce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2c15f30474332"/>
  </p:sldMasterIdLst>
  <p:sldIdLst>
    <p:sldId xmlns:r="http://schemas.openxmlformats.org/officeDocument/2006/relationships" id="256" r:id="R8c23ac6348cc4838"/>
    <p:sldId xmlns:r="http://schemas.openxmlformats.org/officeDocument/2006/relationships" id="257" r:id="Re32d840bd6ad4a08"/>
    <p:sldId xmlns:r="http://schemas.openxmlformats.org/officeDocument/2006/relationships" id="258" r:id="R6e592ee27f86454a"/>
    <p:sldId xmlns:r="http://schemas.openxmlformats.org/officeDocument/2006/relationships" id="259" r:id="R66790875a1d64f94"/>
    <p:sldId xmlns:r="http://schemas.openxmlformats.org/officeDocument/2006/relationships" id="260" r:id="Rb468179a2c9e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2c15f30474332" /><Relationship Type="http://schemas.openxmlformats.org/officeDocument/2006/relationships/slide" Target="/ppt/slides/slide1.xml" Id="R8c23ac6348cc4838" /><Relationship Type="http://schemas.openxmlformats.org/officeDocument/2006/relationships/slide" Target="/ppt/slides/slide2.xml" Id="Re32d840bd6ad4a08" /><Relationship Type="http://schemas.openxmlformats.org/officeDocument/2006/relationships/slide" Target="/ppt/slides/slide3.xml" Id="R6e592ee27f86454a" /><Relationship Type="http://schemas.openxmlformats.org/officeDocument/2006/relationships/slide" Target="/ppt/slides/slide4.xml" Id="R66790875a1d64f94" /><Relationship Type="http://schemas.openxmlformats.org/officeDocument/2006/relationships/slide" Target="/ppt/slides/slide5.xml" Id="Rb468179a2c9e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c482bc17a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9d7cd9cdd478a" /><Relationship Type="http://schemas.openxmlformats.org/officeDocument/2006/relationships/theme" Target="/ppt/slideMasters/theme/theme1.xml" Id="R5578a11db0d1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9d7cd9cdd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98749d19b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cb1f4845f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7e889c85c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0a558c84847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8a23875dd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