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e62e8a87af42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99dbdf477f4676"/>
  </p:sldMasterIdLst>
  <p:sldIdLst>
    <p:sldId xmlns:r="http://schemas.openxmlformats.org/officeDocument/2006/relationships" id="256" r:id="R2f62ed0e1a354c4b"/>
    <p:sldId xmlns:r="http://schemas.openxmlformats.org/officeDocument/2006/relationships" id="257" r:id="Rabfe6ef6d28e4b61"/>
    <p:sldId xmlns:r="http://schemas.openxmlformats.org/officeDocument/2006/relationships" id="258" r:id="R2d7cec169b1143b3"/>
    <p:sldId xmlns:r="http://schemas.openxmlformats.org/officeDocument/2006/relationships" id="259" r:id="R6540c27d10204551"/>
    <p:sldId xmlns:r="http://schemas.openxmlformats.org/officeDocument/2006/relationships" id="260" r:id="R2a98282e687f47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99dbdf477f4676" /><Relationship Type="http://schemas.openxmlformats.org/officeDocument/2006/relationships/slide" Target="/ppt/slides/slide1.xml" Id="R2f62ed0e1a354c4b" /><Relationship Type="http://schemas.openxmlformats.org/officeDocument/2006/relationships/slide" Target="/ppt/slides/slide2.xml" Id="Rabfe6ef6d28e4b61" /><Relationship Type="http://schemas.openxmlformats.org/officeDocument/2006/relationships/slide" Target="/ppt/slides/slide3.xml" Id="R2d7cec169b1143b3" /><Relationship Type="http://schemas.openxmlformats.org/officeDocument/2006/relationships/slide" Target="/ppt/slides/slide4.xml" Id="R6540c27d10204551" /><Relationship Type="http://schemas.openxmlformats.org/officeDocument/2006/relationships/slide" Target="/ppt/slides/slide5.xml" Id="R2a98282e687f47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24b3eb52704e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0009a24a24576" /><Relationship Type="http://schemas.openxmlformats.org/officeDocument/2006/relationships/theme" Target="/ppt/slideMasters/theme/theme1.xml" Id="R4675553c29564e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300009a24a245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82334358104d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a09882fc9b45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e588b9b55f4d3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a943705c8e48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eb0e616e1347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MAYLAM LEISURE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MAYLAM LEISURE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MAYLAM LEISURE GROUP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MAYLAM LEISURE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MAYLAM LEISURE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MAYLAM LEISURE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976 387 430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MAYLAM LEISURE GROUP AS</a:t>
            </a:r>
          </a:p>
        </p:txBody>
      </p:sp>
    </p:spTree>
  </p:cSld>
  <p:clrMapOvr>
    <a:masterClrMapping xmlns:a="http://schemas.openxmlformats.org/drawingml/2006/main"/>
  </p:clrMapOvr>
</p:sld>
</file>