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0cae82e94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c5ec768ed443d"/>
  </p:sldMasterIdLst>
  <p:sldIdLst>
    <p:sldId xmlns:r="http://schemas.openxmlformats.org/officeDocument/2006/relationships" id="256" r:id="Rd3e3dd797a2246fa"/>
    <p:sldId xmlns:r="http://schemas.openxmlformats.org/officeDocument/2006/relationships" id="257" r:id="Rf8e04b21de644702"/>
    <p:sldId xmlns:r="http://schemas.openxmlformats.org/officeDocument/2006/relationships" id="258" r:id="Rb636d94cc2214ee4"/>
    <p:sldId xmlns:r="http://schemas.openxmlformats.org/officeDocument/2006/relationships" id="259" r:id="R7ce92847da564681"/>
    <p:sldId xmlns:r="http://schemas.openxmlformats.org/officeDocument/2006/relationships" id="260" r:id="R5c44ec9cbd9e4a14"/>
    <p:sldId xmlns:r="http://schemas.openxmlformats.org/officeDocument/2006/relationships" id="261" r:id="Re489eb1375944834"/>
    <p:sldId xmlns:r="http://schemas.openxmlformats.org/officeDocument/2006/relationships" id="262" r:id="R3f666fe4881a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c5ec768ed443d" /><Relationship Type="http://schemas.openxmlformats.org/officeDocument/2006/relationships/slide" Target="/ppt/slides/slide1.xml" Id="Rd3e3dd797a2246fa" /><Relationship Type="http://schemas.openxmlformats.org/officeDocument/2006/relationships/slide" Target="/ppt/slides/slide2.xml" Id="Rf8e04b21de644702" /><Relationship Type="http://schemas.openxmlformats.org/officeDocument/2006/relationships/slide" Target="/ppt/slides/slide3.xml" Id="Rb636d94cc2214ee4" /><Relationship Type="http://schemas.openxmlformats.org/officeDocument/2006/relationships/slide" Target="/ppt/slides/slide4.xml" Id="R7ce92847da564681" /><Relationship Type="http://schemas.openxmlformats.org/officeDocument/2006/relationships/slide" Target="/ppt/slides/slide5.xml" Id="R5c44ec9cbd9e4a14" /><Relationship Type="http://schemas.openxmlformats.org/officeDocument/2006/relationships/slide" Target="/ppt/slides/slide6.xml" Id="Re489eb1375944834" /><Relationship Type="http://schemas.openxmlformats.org/officeDocument/2006/relationships/slide" Target="/ppt/slides/slide7.xml" Id="R3f666fe4881a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98f464c734f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6c586a79a4a20" /><Relationship Type="http://schemas.openxmlformats.org/officeDocument/2006/relationships/theme" Target="/ppt/slideMasters/theme/theme1.xml" Id="R0c44b0f18747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f6c586a79a4a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0275dfdf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f58b98ba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2ee5dd0bd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4f32567b9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eb32d9429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815146b4d4f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1581f383d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