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81b2f709545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99a72feae4704"/>
  </p:sldMasterIdLst>
  <p:sldIdLst>
    <p:sldId xmlns:r="http://schemas.openxmlformats.org/officeDocument/2006/relationships" id="256" r:id="R4ccbd69557aa4019"/>
    <p:sldId xmlns:r="http://schemas.openxmlformats.org/officeDocument/2006/relationships" id="257" r:id="R5902cc39e6764d49"/>
    <p:sldId xmlns:r="http://schemas.openxmlformats.org/officeDocument/2006/relationships" id="258" r:id="R31a9259d9dc8465b"/>
    <p:sldId xmlns:r="http://schemas.openxmlformats.org/officeDocument/2006/relationships" id="259" r:id="Rf140b57b7a584c5a"/>
    <p:sldId xmlns:r="http://schemas.openxmlformats.org/officeDocument/2006/relationships" id="260" r:id="R98ad319668d1448e"/>
    <p:sldId xmlns:r="http://schemas.openxmlformats.org/officeDocument/2006/relationships" id="261" r:id="Rfa0e5f29323c4496"/>
    <p:sldId xmlns:r="http://schemas.openxmlformats.org/officeDocument/2006/relationships" id="262" r:id="R1ea981718d32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99a72feae4704" /><Relationship Type="http://schemas.openxmlformats.org/officeDocument/2006/relationships/slide" Target="/ppt/slides/slide1.xml" Id="R4ccbd69557aa4019" /><Relationship Type="http://schemas.openxmlformats.org/officeDocument/2006/relationships/slide" Target="/ppt/slides/slide2.xml" Id="R5902cc39e6764d49" /><Relationship Type="http://schemas.openxmlformats.org/officeDocument/2006/relationships/slide" Target="/ppt/slides/slide3.xml" Id="R31a9259d9dc8465b" /><Relationship Type="http://schemas.openxmlformats.org/officeDocument/2006/relationships/slide" Target="/ppt/slides/slide4.xml" Id="Rf140b57b7a584c5a" /><Relationship Type="http://schemas.openxmlformats.org/officeDocument/2006/relationships/slide" Target="/ppt/slides/slide5.xml" Id="R98ad319668d1448e" /><Relationship Type="http://schemas.openxmlformats.org/officeDocument/2006/relationships/slide" Target="/ppt/slides/slide6.xml" Id="Rfa0e5f29323c4496" /><Relationship Type="http://schemas.openxmlformats.org/officeDocument/2006/relationships/slide" Target="/ppt/slides/slide7.xml" Id="R1ea981718d32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2feb6b645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48a186fd42cb" /><Relationship Type="http://schemas.openxmlformats.org/officeDocument/2006/relationships/theme" Target="/ppt/slideMasters/theme/theme1.xml" Id="Rf42cea66f09041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a48a186fd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f867cc178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4ef6d4bea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fd00ff2b3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7da7073de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dc2d9968b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a379310e7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94530201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ALSCO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323 099 252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4 010 902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147 973 464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885 679 288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 INVEST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GROUP INVEST AS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976 336 003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