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1f2c8d6b59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ee0003ebe4e7e"/>
  </p:sldMasterIdLst>
  <p:sldIdLst>
    <p:sldId xmlns:r="http://schemas.openxmlformats.org/officeDocument/2006/relationships" id="256" r:id="R6512e2f04eee4f67"/>
    <p:sldId xmlns:r="http://schemas.openxmlformats.org/officeDocument/2006/relationships" id="257" r:id="R0d46c604a37c4e46"/>
    <p:sldId xmlns:r="http://schemas.openxmlformats.org/officeDocument/2006/relationships" id="258" r:id="R46b51166f8864650"/>
    <p:sldId xmlns:r="http://schemas.openxmlformats.org/officeDocument/2006/relationships" id="259" r:id="Ra22846167de14713"/>
    <p:sldId xmlns:r="http://schemas.openxmlformats.org/officeDocument/2006/relationships" id="260" r:id="Rf1fa9e4d57424768"/>
    <p:sldId xmlns:r="http://schemas.openxmlformats.org/officeDocument/2006/relationships" id="261" r:id="Reab44066292b46c6"/>
    <p:sldId xmlns:r="http://schemas.openxmlformats.org/officeDocument/2006/relationships" id="262" r:id="Rfbb252f98c164a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ee0003ebe4e7e" /><Relationship Type="http://schemas.openxmlformats.org/officeDocument/2006/relationships/slide" Target="/ppt/slides/slide1.xml" Id="R6512e2f04eee4f67" /><Relationship Type="http://schemas.openxmlformats.org/officeDocument/2006/relationships/slide" Target="/ppt/slides/slide2.xml" Id="R0d46c604a37c4e46" /><Relationship Type="http://schemas.openxmlformats.org/officeDocument/2006/relationships/slide" Target="/ppt/slides/slide3.xml" Id="R46b51166f8864650" /><Relationship Type="http://schemas.openxmlformats.org/officeDocument/2006/relationships/slide" Target="/ppt/slides/slide4.xml" Id="Ra22846167de14713" /><Relationship Type="http://schemas.openxmlformats.org/officeDocument/2006/relationships/slide" Target="/ppt/slides/slide5.xml" Id="Rf1fa9e4d57424768" /><Relationship Type="http://schemas.openxmlformats.org/officeDocument/2006/relationships/slide" Target="/ppt/slides/slide6.xml" Id="Reab44066292b46c6" /><Relationship Type="http://schemas.openxmlformats.org/officeDocument/2006/relationships/slide" Target="/ppt/slides/slide7.xml" Id="Rfbb252f98c164a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19ab00ffc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d44aaae2548f3" /><Relationship Type="http://schemas.openxmlformats.org/officeDocument/2006/relationships/theme" Target="/ppt/slideMasters/theme/theme1.xml" Id="R8cad0ff747a143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9d44aaae2548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1e6f9627a4b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16f164fcc4d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67b39672a4f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1ea632e95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b4a58d098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4481b7b44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2c3cfcb4744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SPORTSMAGASINET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SPORTSMAGASINET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SPORTSMAGASINET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SPORTSMAGASINET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SPORTSMAGASINET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SPORTSMAGASINET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3 960 088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33 254 192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52 001 333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SPORTSMAGASINET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CITY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SANDSOLO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SPORTSMAGASINET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 Kroghs brygge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976 335 120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SPORTSMAGASINET AS</a:t>
            </a:r>
          </a:p>
        </p:txBody>
      </p:sp>
    </p:spTree>
  </p:cSld>
  <p:clrMapOvr>
    <a:masterClrMapping xmlns:a="http://schemas.openxmlformats.org/drawingml/2006/main"/>
  </p:clrMapOvr>
</p:sld>
</file>