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0f139c96324d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04ebbee25c42f2"/>
  </p:sldMasterIdLst>
  <p:sldIdLst>
    <p:sldId xmlns:r="http://schemas.openxmlformats.org/officeDocument/2006/relationships" id="256" r:id="R75a0031a14fe47f8"/>
    <p:sldId xmlns:r="http://schemas.openxmlformats.org/officeDocument/2006/relationships" id="257" r:id="R0b4712cf0ebf4a52"/>
    <p:sldId xmlns:r="http://schemas.openxmlformats.org/officeDocument/2006/relationships" id="258" r:id="Rf648792cc36a473c"/>
    <p:sldId xmlns:r="http://schemas.openxmlformats.org/officeDocument/2006/relationships" id="259" r:id="R31ec317c197e4bc9"/>
    <p:sldId xmlns:r="http://schemas.openxmlformats.org/officeDocument/2006/relationships" id="260" r:id="R52c589ad26374f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04ebbee25c42f2" /><Relationship Type="http://schemas.openxmlformats.org/officeDocument/2006/relationships/slide" Target="/ppt/slides/slide1.xml" Id="R75a0031a14fe47f8" /><Relationship Type="http://schemas.openxmlformats.org/officeDocument/2006/relationships/slide" Target="/ppt/slides/slide2.xml" Id="R0b4712cf0ebf4a52" /><Relationship Type="http://schemas.openxmlformats.org/officeDocument/2006/relationships/slide" Target="/ppt/slides/slide3.xml" Id="Rf648792cc36a473c" /><Relationship Type="http://schemas.openxmlformats.org/officeDocument/2006/relationships/slide" Target="/ppt/slides/slide4.xml" Id="R31ec317c197e4bc9" /><Relationship Type="http://schemas.openxmlformats.org/officeDocument/2006/relationships/slide" Target="/ppt/slides/slide5.xml" Id="R52c589ad26374f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878353865e4b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374a88e164bba" /><Relationship Type="http://schemas.openxmlformats.org/officeDocument/2006/relationships/theme" Target="/ppt/slideMasters/theme/theme1.xml" Id="R2b4d287e15ca4b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8374a88e164b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ddd50e92243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0e40fae3341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77379a85c46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a91993e9046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a1a322e2244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PROSESS INVENT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INVENT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PROSESS INVENT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INVENT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INVENT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INVENT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976 331 567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INVENT AS</a:t>
            </a:r>
          </a:p>
        </p:txBody>
      </p:sp>
    </p:spTree>
  </p:cSld>
  <p:clrMapOvr>
    <a:masterClrMapping xmlns:a="http://schemas.openxmlformats.org/drawingml/2006/main"/>
  </p:clrMapOvr>
</p:sld>
</file>