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1d31b86f964f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3a5b7c2c8240aa"/>
  </p:sldMasterIdLst>
  <p:sldIdLst>
    <p:sldId xmlns:r="http://schemas.openxmlformats.org/officeDocument/2006/relationships" id="256" r:id="R2ae84a243f3f4286"/>
    <p:sldId xmlns:r="http://schemas.openxmlformats.org/officeDocument/2006/relationships" id="257" r:id="Rff087bbf3ac441cb"/>
    <p:sldId xmlns:r="http://schemas.openxmlformats.org/officeDocument/2006/relationships" id="258" r:id="R772240bbea3a4512"/>
    <p:sldId xmlns:r="http://schemas.openxmlformats.org/officeDocument/2006/relationships" id="259" r:id="R6c529031e9a9418d"/>
    <p:sldId xmlns:r="http://schemas.openxmlformats.org/officeDocument/2006/relationships" id="260" r:id="R7f6ab11bd1b242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3a5b7c2c8240aa" /><Relationship Type="http://schemas.openxmlformats.org/officeDocument/2006/relationships/slide" Target="/ppt/slides/slide1.xml" Id="R2ae84a243f3f4286" /><Relationship Type="http://schemas.openxmlformats.org/officeDocument/2006/relationships/slide" Target="/ppt/slides/slide2.xml" Id="Rff087bbf3ac441cb" /><Relationship Type="http://schemas.openxmlformats.org/officeDocument/2006/relationships/slide" Target="/ppt/slides/slide3.xml" Id="R772240bbea3a4512" /><Relationship Type="http://schemas.openxmlformats.org/officeDocument/2006/relationships/slide" Target="/ppt/slides/slide4.xml" Id="R6c529031e9a9418d" /><Relationship Type="http://schemas.openxmlformats.org/officeDocument/2006/relationships/slide" Target="/ppt/slides/slide5.xml" Id="R7f6ab11bd1b242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7b8780317848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cef234b95442e" /><Relationship Type="http://schemas.openxmlformats.org/officeDocument/2006/relationships/theme" Target="/ppt/slideMasters/theme/theme1.xml" Id="R2ecb284f2b7340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4cef234b9544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f3ca863514e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f520ad6dc47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85b9e5de34c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a16b02f7344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ecea3f8cc244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KIRSTIS BOUTIQUE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KIRSTIS BOUTIQUE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KIRSTIS BOUTIQUE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KIRSTIS BOUTIQUE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KIRSTIS BOUTIQUE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KIRSTIS BOUTIQUE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976 329 759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KIRSTIS BOUTIQUE AS</a:t>
            </a:r>
          </a:p>
        </p:txBody>
      </p:sp>
    </p:spTree>
  </p:cSld>
  <p:clrMapOvr>
    <a:masterClrMapping xmlns:a="http://schemas.openxmlformats.org/drawingml/2006/main"/>
  </p:clrMapOvr>
</p:sld>
</file>