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baba645a6d48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74ea1bb0bd44e2"/>
  </p:sldMasterIdLst>
  <p:sldIdLst>
    <p:sldId xmlns:r="http://schemas.openxmlformats.org/officeDocument/2006/relationships" id="256" r:id="Redbc4595bb15448d"/>
    <p:sldId xmlns:r="http://schemas.openxmlformats.org/officeDocument/2006/relationships" id="257" r:id="R42b8ecaab55e4e57"/>
    <p:sldId xmlns:r="http://schemas.openxmlformats.org/officeDocument/2006/relationships" id="258" r:id="R0a4bf4af2af94ada"/>
    <p:sldId xmlns:r="http://schemas.openxmlformats.org/officeDocument/2006/relationships" id="259" r:id="Rf9a29a3f7d574a05"/>
    <p:sldId xmlns:r="http://schemas.openxmlformats.org/officeDocument/2006/relationships" id="260" r:id="Rb69b4f1bace94ab8"/>
    <p:sldId xmlns:r="http://schemas.openxmlformats.org/officeDocument/2006/relationships" id="261" r:id="R8d1b79ca2a9441a8"/>
    <p:sldId xmlns:r="http://schemas.openxmlformats.org/officeDocument/2006/relationships" id="262" r:id="R45cd9da0889f4f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74ea1bb0bd44e2" /><Relationship Type="http://schemas.openxmlformats.org/officeDocument/2006/relationships/slide" Target="/ppt/slides/slide1.xml" Id="Redbc4595bb15448d" /><Relationship Type="http://schemas.openxmlformats.org/officeDocument/2006/relationships/slide" Target="/ppt/slides/slide2.xml" Id="R42b8ecaab55e4e57" /><Relationship Type="http://schemas.openxmlformats.org/officeDocument/2006/relationships/slide" Target="/ppt/slides/slide3.xml" Id="R0a4bf4af2af94ada" /><Relationship Type="http://schemas.openxmlformats.org/officeDocument/2006/relationships/slide" Target="/ppt/slides/slide4.xml" Id="Rf9a29a3f7d574a05" /><Relationship Type="http://schemas.openxmlformats.org/officeDocument/2006/relationships/slide" Target="/ppt/slides/slide5.xml" Id="Rb69b4f1bace94ab8" /><Relationship Type="http://schemas.openxmlformats.org/officeDocument/2006/relationships/slide" Target="/ppt/slides/slide6.xml" Id="R8d1b79ca2a9441a8" /><Relationship Type="http://schemas.openxmlformats.org/officeDocument/2006/relationships/slide" Target="/ppt/slides/slide7.xml" Id="R45cd9da0889f4f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09dca147694b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15295c1da4e2c" /><Relationship Type="http://schemas.openxmlformats.org/officeDocument/2006/relationships/theme" Target="/ppt/slideMasters/theme/theme1.xml" Id="Rd3963053c6e14c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915295c1da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9408abe554d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b4f88ef2dd49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458df6426e47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ba100348e49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39970a2904f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dc0fe54774a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11f9e118f4c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2 766 929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22 692 205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24 558 038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ÅKERLUND TOR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976 327 462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TOTO HOLDING AS</a:t>
            </a:r>
          </a:p>
        </p:txBody>
      </p:sp>
    </p:spTree>
  </p:cSld>
  <p:clrMapOvr>
    <a:masterClrMapping xmlns:a="http://schemas.openxmlformats.org/drawingml/2006/main"/>
  </p:clrMapOvr>
</p:sld>
</file>