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522aa1998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5be03768440d5"/>
  </p:sldMasterIdLst>
  <p:sldIdLst>
    <p:sldId xmlns:r="http://schemas.openxmlformats.org/officeDocument/2006/relationships" id="256" r:id="R8cd2972d040f46ea"/>
    <p:sldId xmlns:r="http://schemas.openxmlformats.org/officeDocument/2006/relationships" id="257" r:id="R58650fdc16d34b6a"/>
    <p:sldId xmlns:r="http://schemas.openxmlformats.org/officeDocument/2006/relationships" id="258" r:id="Rfc7c933c253a45db"/>
    <p:sldId xmlns:r="http://schemas.openxmlformats.org/officeDocument/2006/relationships" id="259" r:id="R442a4d363f994330"/>
    <p:sldId xmlns:r="http://schemas.openxmlformats.org/officeDocument/2006/relationships" id="260" r:id="R5a9b5a8d0202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5be03768440d5" /><Relationship Type="http://schemas.openxmlformats.org/officeDocument/2006/relationships/slide" Target="/ppt/slides/slide1.xml" Id="R8cd2972d040f46ea" /><Relationship Type="http://schemas.openxmlformats.org/officeDocument/2006/relationships/slide" Target="/ppt/slides/slide2.xml" Id="R58650fdc16d34b6a" /><Relationship Type="http://schemas.openxmlformats.org/officeDocument/2006/relationships/slide" Target="/ppt/slides/slide3.xml" Id="Rfc7c933c253a45db" /><Relationship Type="http://schemas.openxmlformats.org/officeDocument/2006/relationships/slide" Target="/ppt/slides/slide4.xml" Id="R442a4d363f994330" /><Relationship Type="http://schemas.openxmlformats.org/officeDocument/2006/relationships/slide" Target="/ppt/slides/slide5.xml" Id="R5a9b5a8d0202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c82293c31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5af22ef5431b" /><Relationship Type="http://schemas.openxmlformats.org/officeDocument/2006/relationships/theme" Target="/ppt/slideMasters/theme/theme1.xml" Id="Reea4c32ddef64b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15af22ef5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623cba11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4a250d0e2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5051c2e6d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c61fb9bb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ef995d1f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FIBERPELS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FIBERPELS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FIBERPELS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FIBERPELS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FIBERPELS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FIBERPELS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976 326 164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FIBERPELS AS</a:t>
            </a:r>
          </a:p>
        </p:txBody>
      </p:sp>
    </p:spTree>
  </p:cSld>
  <p:clrMapOvr>
    <a:masterClrMapping xmlns:a="http://schemas.openxmlformats.org/drawingml/2006/main"/>
  </p:clrMapOvr>
</p:sld>
</file>