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0d6a0948cb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2c2cbeb4146ea"/>
  </p:sldMasterIdLst>
  <p:sldIdLst>
    <p:sldId xmlns:r="http://schemas.openxmlformats.org/officeDocument/2006/relationships" id="256" r:id="Rbed8aba9ecec4ef3"/>
    <p:sldId xmlns:r="http://schemas.openxmlformats.org/officeDocument/2006/relationships" id="257" r:id="R0f12a7ac790742bd"/>
    <p:sldId xmlns:r="http://schemas.openxmlformats.org/officeDocument/2006/relationships" id="258" r:id="Rb1e13f0272e549bc"/>
    <p:sldId xmlns:r="http://schemas.openxmlformats.org/officeDocument/2006/relationships" id="259" r:id="R8b65da49d598462e"/>
    <p:sldId xmlns:r="http://schemas.openxmlformats.org/officeDocument/2006/relationships" id="260" r:id="R1d8127a093e5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2c2cbeb4146ea" /><Relationship Type="http://schemas.openxmlformats.org/officeDocument/2006/relationships/slide" Target="/ppt/slides/slide1.xml" Id="Rbed8aba9ecec4ef3" /><Relationship Type="http://schemas.openxmlformats.org/officeDocument/2006/relationships/slide" Target="/ppt/slides/slide2.xml" Id="R0f12a7ac790742bd" /><Relationship Type="http://schemas.openxmlformats.org/officeDocument/2006/relationships/slide" Target="/ppt/slides/slide3.xml" Id="Rb1e13f0272e549bc" /><Relationship Type="http://schemas.openxmlformats.org/officeDocument/2006/relationships/slide" Target="/ppt/slides/slide4.xml" Id="R8b65da49d598462e" /><Relationship Type="http://schemas.openxmlformats.org/officeDocument/2006/relationships/slide" Target="/ppt/slides/slide5.xml" Id="R1d8127a093e5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14209f20d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e2fb1e4e2444e" /><Relationship Type="http://schemas.openxmlformats.org/officeDocument/2006/relationships/theme" Target="/ppt/slideMasters/theme/theme1.xml" Id="R92867e3141a2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e2fb1e4e2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3f313cb7a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d756c1bdc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61bce423c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20bc34f72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f1e0e5466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TURKONTOR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TURKONTOR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TURKONTOR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TURKONTOR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TURKONTOR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TURKONTOR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TURKONTOR AS</a:t>
            </a:r>
          </a:p>
        </p:txBody>
      </p:sp>
    </p:spTree>
  </p:cSld>
  <p:clrMapOvr>
    <a:masterClrMapping xmlns:a="http://schemas.openxmlformats.org/drawingml/2006/main"/>
  </p:clrMapOvr>
</p:sld>
</file>