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9950ea53884e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cfe04591c4f76"/>
  </p:sldMasterIdLst>
  <p:sldIdLst>
    <p:sldId xmlns:r="http://schemas.openxmlformats.org/officeDocument/2006/relationships" id="256" r:id="Rf7da5fb6092d4110"/>
    <p:sldId xmlns:r="http://schemas.openxmlformats.org/officeDocument/2006/relationships" id="257" r:id="Rf9bced0b09a14bea"/>
    <p:sldId xmlns:r="http://schemas.openxmlformats.org/officeDocument/2006/relationships" id="258" r:id="R22b2370a76c4461b"/>
    <p:sldId xmlns:r="http://schemas.openxmlformats.org/officeDocument/2006/relationships" id="259" r:id="R38e94cf16dcb497b"/>
    <p:sldId xmlns:r="http://schemas.openxmlformats.org/officeDocument/2006/relationships" id="260" r:id="R0a7fe607d2af47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cfe04591c4f76" /><Relationship Type="http://schemas.openxmlformats.org/officeDocument/2006/relationships/slide" Target="/ppt/slides/slide1.xml" Id="Rf7da5fb6092d4110" /><Relationship Type="http://schemas.openxmlformats.org/officeDocument/2006/relationships/slide" Target="/ppt/slides/slide2.xml" Id="Rf9bced0b09a14bea" /><Relationship Type="http://schemas.openxmlformats.org/officeDocument/2006/relationships/slide" Target="/ppt/slides/slide3.xml" Id="R22b2370a76c4461b" /><Relationship Type="http://schemas.openxmlformats.org/officeDocument/2006/relationships/slide" Target="/ppt/slides/slide4.xml" Id="R38e94cf16dcb497b" /><Relationship Type="http://schemas.openxmlformats.org/officeDocument/2006/relationships/slide" Target="/ppt/slides/slide5.xml" Id="R0a7fe607d2af47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9d3e169a544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1a1b6486f4ae4" /><Relationship Type="http://schemas.openxmlformats.org/officeDocument/2006/relationships/theme" Target="/ppt/slideMasters/theme/theme1.xml" Id="R5ca6d405ae764d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51a1b6486f4a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0af17445d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423ddf9244a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a78cc733542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c76050eaf42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f491436e5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FABRIKKUTSALGET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FABRIKKUTSALGET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FABRIKKUTSALGET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FABRIKKUTSALGET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FABRIKKUTSALGET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FABRIKKUTSALGET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976 305 043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FABRIKKUTSALGET AS</a:t>
            </a:r>
          </a:p>
        </p:txBody>
      </p:sp>
    </p:spTree>
  </p:cSld>
  <p:clrMapOvr>
    <a:masterClrMapping xmlns:a="http://schemas.openxmlformats.org/drawingml/2006/main"/>
  </p:clrMapOvr>
</p:sld>
</file>