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d74bb0876d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e1ab71f1f4c22"/>
  </p:sldMasterIdLst>
  <p:sldIdLst>
    <p:sldId xmlns:r="http://schemas.openxmlformats.org/officeDocument/2006/relationships" id="256" r:id="R02e4e6ddadbc46cf"/>
    <p:sldId xmlns:r="http://schemas.openxmlformats.org/officeDocument/2006/relationships" id="257" r:id="R46fb2195f85e413d"/>
    <p:sldId xmlns:r="http://schemas.openxmlformats.org/officeDocument/2006/relationships" id="258" r:id="R051a41d499914792"/>
    <p:sldId xmlns:r="http://schemas.openxmlformats.org/officeDocument/2006/relationships" id="259" r:id="Reac324af12374b29"/>
    <p:sldId xmlns:r="http://schemas.openxmlformats.org/officeDocument/2006/relationships" id="260" r:id="R1f6f00793efe4d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e1ab71f1f4c22" /><Relationship Type="http://schemas.openxmlformats.org/officeDocument/2006/relationships/slide" Target="/ppt/slides/slide1.xml" Id="R02e4e6ddadbc46cf" /><Relationship Type="http://schemas.openxmlformats.org/officeDocument/2006/relationships/slide" Target="/ppt/slides/slide2.xml" Id="R46fb2195f85e413d" /><Relationship Type="http://schemas.openxmlformats.org/officeDocument/2006/relationships/slide" Target="/ppt/slides/slide3.xml" Id="R051a41d499914792" /><Relationship Type="http://schemas.openxmlformats.org/officeDocument/2006/relationships/slide" Target="/ppt/slides/slide4.xml" Id="Reac324af12374b29" /><Relationship Type="http://schemas.openxmlformats.org/officeDocument/2006/relationships/slide" Target="/ppt/slides/slide5.xml" Id="R1f6f00793efe4d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5c35e1556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4fcbf9aa1479b" /><Relationship Type="http://schemas.openxmlformats.org/officeDocument/2006/relationships/theme" Target="/ppt/slideMasters/theme/theme1.xml" Id="R2fabe166c7284b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64fcbf9aa1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b79136b4540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3810f10ab4d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1adad9dc549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dde6c6f21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1a2bc31194a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TOLLNES SELSKAPSMAT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TOLLNES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TOLLNES SELSKAPSMAT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TOLLNES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TOLLNES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TOLLNES SELSKAPSMAT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976 292 669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TOLLNES SELSKAPSMAT AS</a:t>
            </a:r>
          </a:p>
        </p:txBody>
      </p:sp>
    </p:spTree>
  </p:cSld>
  <p:clrMapOvr>
    <a:masterClrMapping xmlns:a="http://schemas.openxmlformats.org/drawingml/2006/main"/>
  </p:clrMapOvr>
</p:sld>
</file>