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6f68fcb0d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2111c6180460f"/>
  </p:sldMasterIdLst>
  <p:sldIdLst>
    <p:sldId xmlns:r="http://schemas.openxmlformats.org/officeDocument/2006/relationships" id="256" r:id="R544f3aabf95b4344"/>
    <p:sldId xmlns:r="http://schemas.openxmlformats.org/officeDocument/2006/relationships" id="257" r:id="R761db67abb1b4732"/>
    <p:sldId xmlns:r="http://schemas.openxmlformats.org/officeDocument/2006/relationships" id="258" r:id="R2b029873e2be4524"/>
    <p:sldId xmlns:r="http://schemas.openxmlformats.org/officeDocument/2006/relationships" id="259" r:id="R01231ae388074f41"/>
    <p:sldId xmlns:r="http://schemas.openxmlformats.org/officeDocument/2006/relationships" id="260" r:id="Rfafb4d2a2711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2111c6180460f" /><Relationship Type="http://schemas.openxmlformats.org/officeDocument/2006/relationships/slide" Target="/ppt/slides/slide1.xml" Id="R544f3aabf95b4344" /><Relationship Type="http://schemas.openxmlformats.org/officeDocument/2006/relationships/slide" Target="/ppt/slides/slide2.xml" Id="R761db67abb1b4732" /><Relationship Type="http://schemas.openxmlformats.org/officeDocument/2006/relationships/slide" Target="/ppt/slides/slide3.xml" Id="R2b029873e2be4524" /><Relationship Type="http://schemas.openxmlformats.org/officeDocument/2006/relationships/slide" Target="/ppt/slides/slide4.xml" Id="R01231ae388074f41" /><Relationship Type="http://schemas.openxmlformats.org/officeDocument/2006/relationships/slide" Target="/ppt/slides/slide5.xml" Id="Rfafb4d2a2711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302f113c2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b628a3b2b419f" /><Relationship Type="http://schemas.openxmlformats.org/officeDocument/2006/relationships/theme" Target="/ppt/slideMasters/theme/theme1.xml" Id="R6e07a1548210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3b628a3b2b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9e39e3e51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04636334f46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b34afbd38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5f87f277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133c3707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TRATEC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TRATEC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TRATEC INDUSTRIER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TRATEC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TRATEC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TRATEC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976 291 255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TRATEC INDUSTRIER AS</a:t>
            </a:r>
          </a:p>
        </p:txBody>
      </p:sp>
    </p:spTree>
  </p:cSld>
  <p:clrMapOvr>
    <a:masterClrMapping xmlns:a="http://schemas.openxmlformats.org/drawingml/2006/main"/>
  </p:clrMapOvr>
</p:sld>
</file>