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cf9083033943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054ece33b644a2"/>
  </p:sldMasterIdLst>
  <p:sldIdLst>
    <p:sldId xmlns:r="http://schemas.openxmlformats.org/officeDocument/2006/relationships" id="256" r:id="R929216c19fa94cff"/>
    <p:sldId xmlns:r="http://schemas.openxmlformats.org/officeDocument/2006/relationships" id="257" r:id="R0727324f260e46cf"/>
    <p:sldId xmlns:r="http://schemas.openxmlformats.org/officeDocument/2006/relationships" id="258" r:id="Re75e8aecd6dd4e46"/>
    <p:sldId xmlns:r="http://schemas.openxmlformats.org/officeDocument/2006/relationships" id="259" r:id="Re3cbe806ab7e4b8c"/>
    <p:sldId xmlns:r="http://schemas.openxmlformats.org/officeDocument/2006/relationships" id="260" r:id="Raf840f4454bd4943"/>
    <p:sldId xmlns:r="http://schemas.openxmlformats.org/officeDocument/2006/relationships" id="261" r:id="R93bb6408f5a742b9"/>
    <p:sldId xmlns:r="http://schemas.openxmlformats.org/officeDocument/2006/relationships" id="262" r:id="Rc1e43ea7e2bf49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054ece33b644a2" /><Relationship Type="http://schemas.openxmlformats.org/officeDocument/2006/relationships/slide" Target="/ppt/slides/slide1.xml" Id="R929216c19fa94cff" /><Relationship Type="http://schemas.openxmlformats.org/officeDocument/2006/relationships/slide" Target="/ppt/slides/slide2.xml" Id="R0727324f260e46cf" /><Relationship Type="http://schemas.openxmlformats.org/officeDocument/2006/relationships/slide" Target="/ppt/slides/slide3.xml" Id="Re75e8aecd6dd4e46" /><Relationship Type="http://schemas.openxmlformats.org/officeDocument/2006/relationships/slide" Target="/ppt/slides/slide4.xml" Id="Re3cbe806ab7e4b8c" /><Relationship Type="http://schemas.openxmlformats.org/officeDocument/2006/relationships/slide" Target="/ppt/slides/slide5.xml" Id="Raf840f4454bd4943" /><Relationship Type="http://schemas.openxmlformats.org/officeDocument/2006/relationships/slide" Target="/ppt/slides/slide6.xml" Id="R93bb6408f5a742b9" /><Relationship Type="http://schemas.openxmlformats.org/officeDocument/2006/relationships/slide" Target="/ppt/slides/slide7.xml" Id="Rc1e43ea7e2bf49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cc1bf4ec0c41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38b3309324229" /><Relationship Type="http://schemas.openxmlformats.org/officeDocument/2006/relationships/theme" Target="/ppt/slideMasters/theme/theme1.xml" Id="Rf0c70e95ec6049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138b33093242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2a38bdd064b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c369c632446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3c172627541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61b03fcf84b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0662dcee341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cb3f59f714d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fee81fe864d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FINANS NOR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−358 138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150 854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AHMED MUSHTAQ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Høgtunveien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post@finansnor.no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www.finansnor.no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976 291 212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NOR AS</a:t>
            </a:r>
          </a:p>
        </p:txBody>
      </p:sp>
    </p:spTree>
  </p:cSld>
  <p:clrMapOvr>
    <a:masterClrMapping xmlns:a="http://schemas.openxmlformats.org/drawingml/2006/main"/>
  </p:clrMapOvr>
</p:sld>
</file>