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999e40cc341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b8d210c284f56"/>
  </p:sldMasterIdLst>
  <p:sldIdLst>
    <p:sldId xmlns:r="http://schemas.openxmlformats.org/officeDocument/2006/relationships" id="256" r:id="R12f7ea7d570742c2"/>
    <p:sldId xmlns:r="http://schemas.openxmlformats.org/officeDocument/2006/relationships" id="257" r:id="Rdb27c38158af45d2"/>
    <p:sldId xmlns:r="http://schemas.openxmlformats.org/officeDocument/2006/relationships" id="258" r:id="R1f7a8267a0654ed7"/>
    <p:sldId xmlns:r="http://schemas.openxmlformats.org/officeDocument/2006/relationships" id="259" r:id="R189eb3a91bdb4bde"/>
    <p:sldId xmlns:r="http://schemas.openxmlformats.org/officeDocument/2006/relationships" id="260" r:id="Raecd1ed4eb84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b8d210c284f56" /><Relationship Type="http://schemas.openxmlformats.org/officeDocument/2006/relationships/slide" Target="/ppt/slides/slide1.xml" Id="R12f7ea7d570742c2" /><Relationship Type="http://schemas.openxmlformats.org/officeDocument/2006/relationships/slide" Target="/ppt/slides/slide2.xml" Id="Rdb27c38158af45d2" /><Relationship Type="http://schemas.openxmlformats.org/officeDocument/2006/relationships/slide" Target="/ppt/slides/slide3.xml" Id="R1f7a8267a0654ed7" /><Relationship Type="http://schemas.openxmlformats.org/officeDocument/2006/relationships/slide" Target="/ppt/slides/slide4.xml" Id="R189eb3a91bdb4bde" /><Relationship Type="http://schemas.openxmlformats.org/officeDocument/2006/relationships/slide" Target="/ppt/slides/slide5.xml" Id="Raecd1ed4eb84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b4c81117f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97403c9a1499b" /><Relationship Type="http://schemas.openxmlformats.org/officeDocument/2006/relationships/theme" Target="/ppt/slideMasters/theme/theme1.xml" Id="Re176e8fe97fb47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997403c9a149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85dbe847a4a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2d7ad60f242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405096bff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5dab6d80e42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9eed5e3b3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976 289 897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API AS</a:t>
            </a:r>
          </a:p>
        </p:txBody>
      </p:sp>
    </p:spTree>
  </p:cSld>
  <p:clrMapOvr>
    <a:masterClrMapping xmlns:a="http://schemas.openxmlformats.org/drawingml/2006/main"/>
  </p:clrMapOvr>
</p:sld>
</file>