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9ba8c8e1f642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98fb60c734051"/>
  </p:sldMasterIdLst>
  <p:sldIdLst>
    <p:sldId xmlns:r="http://schemas.openxmlformats.org/officeDocument/2006/relationships" id="256" r:id="R47d37d24984d4f50"/>
    <p:sldId xmlns:r="http://schemas.openxmlformats.org/officeDocument/2006/relationships" id="257" r:id="Rdaf0bb2ae5374edf"/>
    <p:sldId xmlns:r="http://schemas.openxmlformats.org/officeDocument/2006/relationships" id="258" r:id="Rf8580fd3ed124234"/>
    <p:sldId xmlns:r="http://schemas.openxmlformats.org/officeDocument/2006/relationships" id="259" r:id="Rae1c90cef6ee484b"/>
    <p:sldId xmlns:r="http://schemas.openxmlformats.org/officeDocument/2006/relationships" id="260" r:id="R5faf81ab0bda4bc6"/>
    <p:sldId xmlns:r="http://schemas.openxmlformats.org/officeDocument/2006/relationships" id="261" r:id="Ra8814ccc481d4fba"/>
    <p:sldId xmlns:r="http://schemas.openxmlformats.org/officeDocument/2006/relationships" id="262" r:id="R2ce9465874ce43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98fb60c734051" /><Relationship Type="http://schemas.openxmlformats.org/officeDocument/2006/relationships/slide" Target="/ppt/slides/slide1.xml" Id="R47d37d24984d4f50" /><Relationship Type="http://schemas.openxmlformats.org/officeDocument/2006/relationships/slide" Target="/ppt/slides/slide2.xml" Id="Rdaf0bb2ae5374edf" /><Relationship Type="http://schemas.openxmlformats.org/officeDocument/2006/relationships/slide" Target="/ppt/slides/slide3.xml" Id="Rf8580fd3ed124234" /><Relationship Type="http://schemas.openxmlformats.org/officeDocument/2006/relationships/slide" Target="/ppt/slides/slide4.xml" Id="Rae1c90cef6ee484b" /><Relationship Type="http://schemas.openxmlformats.org/officeDocument/2006/relationships/slide" Target="/ppt/slides/slide5.xml" Id="R5faf81ab0bda4bc6" /><Relationship Type="http://schemas.openxmlformats.org/officeDocument/2006/relationships/slide" Target="/ppt/slides/slide6.xml" Id="Ra8814ccc481d4fba" /><Relationship Type="http://schemas.openxmlformats.org/officeDocument/2006/relationships/slide" Target="/ppt/slides/slide7.xml" Id="R2ce9465874ce43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b22ab2a8645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e3ca6b1ed431c" /><Relationship Type="http://schemas.openxmlformats.org/officeDocument/2006/relationships/theme" Target="/ppt/slideMasters/theme/theme1.xml" Id="R422de784fff34d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3e3ca6b1ed43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c2d58f52e47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bba2166d148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9dcd24ac64e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7fb46108f43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7c26014634d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65d6c88894a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3baa866fa44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STENSBYGG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10 367 764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125 190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4 107 603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5 632 326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EGIL STENSBY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67 88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976 289 730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STENSBYGG AS</a:t>
            </a:r>
          </a:p>
        </p:txBody>
      </p:sp>
    </p:spTree>
  </p:cSld>
  <p:clrMapOvr>
    <a:masterClrMapping xmlns:a="http://schemas.openxmlformats.org/drawingml/2006/main"/>
  </p:clrMapOvr>
</p:sld>
</file>