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9fa155a66b41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a8863625784972"/>
  </p:sldMasterIdLst>
  <p:sldIdLst>
    <p:sldId xmlns:r="http://schemas.openxmlformats.org/officeDocument/2006/relationships" id="256" r:id="R47458558ba174898"/>
    <p:sldId xmlns:r="http://schemas.openxmlformats.org/officeDocument/2006/relationships" id="257" r:id="R86b6b16803034331"/>
    <p:sldId xmlns:r="http://schemas.openxmlformats.org/officeDocument/2006/relationships" id="258" r:id="R6134a233fb3d42fc"/>
    <p:sldId xmlns:r="http://schemas.openxmlformats.org/officeDocument/2006/relationships" id="259" r:id="Raf239fe9710c41f9"/>
    <p:sldId xmlns:r="http://schemas.openxmlformats.org/officeDocument/2006/relationships" id="260" r:id="Rca494cbe6cd74cb9"/>
    <p:sldId xmlns:r="http://schemas.openxmlformats.org/officeDocument/2006/relationships" id="261" r:id="Rc55e2fc399534516"/>
    <p:sldId xmlns:r="http://schemas.openxmlformats.org/officeDocument/2006/relationships" id="262" r:id="R5e5e0a78da4543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a8863625784972" /><Relationship Type="http://schemas.openxmlformats.org/officeDocument/2006/relationships/slide" Target="/ppt/slides/slide1.xml" Id="R47458558ba174898" /><Relationship Type="http://schemas.openxmlformats.org/officeDocument/2006/relationships/slide" Target="/ppt/slides/slide2.xml" Id="R86b6b16803034331" /><Relationship Type="http://schemas.openxmlformats.org/officeDocument/2006/relationships/slide" Target="/ppt/slides/slide3.xml" Id="R6134a233fb3d42fc" /><Relationship Type="http://schemas.openxmlformats.org/officeDocument/2006/relationships/slide" Target="/ppt/slides/slide4.xml" Id="Raf239fe9710c41f9" /><Relationship Type="http://schemas.openxmlformats.org/officeDocument/2006/relationships/slide" Target="/ppt/slides/slide5.xml" Id="Rca494cbe6cd74cb9" /><Relationship Type="http://schemas.openxmlformats.org/officeDocument/2006/relationships/slide" Target="/ppt/slides/slide6.xml" Id="Rc55e2fc399534516" /><Relationship Type="http://schemas.openxmlformats.org/officeDocument/2006/relationships/slide" Target="/ppt/slides/slide7.xml" Id="R5e5e0a78da4543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68c79b074e44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ae0f7e1215443d" /><Relationship Type="http://schemas.openxmlformats.org/officeDocument/2006/relationships/theme" Target="/ppt/slideMasters/theme/theme1.xml" Id="Ra861aa6ec87246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6ae0f7e121544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2ba16888a94e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ea967276aa45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f88f17826749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d1b155f77047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acaa3ce70745d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38e9212818406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16ce4ba0a947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NÅDLANDSKVARTALET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NÅDLANDSKVARTALET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NÅDLANDSKVARTALET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NÅDLANDSKVARTALET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NÅDLANDSKVARTALET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NÅDLANDSKVARTALET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872 798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76 827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−298 463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6 795 725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15 013 180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NÅDLANDSKVARTALET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BJELLA INVESTMENTS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NÅDLANDSKVARTALET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Nordbøgata 9A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4006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976 285 433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NÅDLANDSKVARTALET AS</a:t>
            </a:r>
          </a:p>
        </p:txBody>
      </p:sp>
    </p:spTree>
  </p:cSld>
  <p:clrMapOvr>
    <a:masterClrMapping xmlns:a="http://schemas.openxmlformats.org/drawingml/2006/main"/>
  </p:clrMapOvr>
</p:sld>
</file>