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40777cdda04f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a3a3ab73244880"/>
  </p:sldMasterIdLst>
  <p:sldIdLst>
    <p:sldId xmlns:r="http://schemas.openxmlformats.org/officeDocument/2006/relationships" id="256" r:id="Re8ffd8eed3e04e4a"/>
    <p:sldId xmlns:r="http://schemas.openxmlformats.org/officeDocument/2006/relationships" id="257" r:id="R490a9d7c8dc54fff"/>
    <p:sldId xmlns:r="http://schemas.openxmlformats.org/officeDocument/2006/relationships" id="258" r:id="R756aa3ad1715413a"/>
    <p:sldId xmlns:r="http://schemas.openxmlformats.org/officeDocument/2006/relationships" id="259" r:id="R8cd828e7f9514b8d"/>
    <p:sldId xmlns:r="http://schemas.openxmlformats.org/officeDocument/2006/relationships" id="260" r:id="Rbd6b89d3f96a45ab"/>
    <p:sldId xmlns:r="http://schemas.openxmlformats.org/officeDocument/2006/relationships" id="261" r:id="Rcdf8af0a122d46c1"/>
    <p:sldId xmlns:r="http://schemas.openxmlformats.org/officeDocument/2006/relationships" id="262" r:id="R73716322a5cf48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3a3ab73244880" /><Relationship Type="http://schemas.openxmlformats.org/officeDocument/2006/relationships/slide" Target="/ppt/slides/slide1.xml" Id="Re8ffd8eed3e04e4a" /><Relationship Type="http://schemas.openxmlformats.org/officeDocument/2006/relationships/slide" Target="/ppt/slides/slide2.xml" Id="R490a9d7c8dc54fff" /><Relationship Type="http://schemas.openxmlformats.org/officeDocument/2006/relationships/slide" Target="/ppt/slides/slide3.xml" Id="R756aa3ad1715413a" /><Relationship Type="http://schemas.openxmlformats.org/officeDocument/2006/relationships/slide" Target="/ppt/slides/slide4.xml" Id="R8cd828e7f9514b8d" /><Relationship Type="http://schemas.openxmlformats.org/officeDocument/2006/relationships/slide" Target="/ppt/slides/slide5.xml" Id="Rbd6b89d3f96a45ab" /><Relationship Type="http://schemas.openxmlformats.org/officeDocument/2006/relationships/slide" Target="/ppt/slides/slide6.xml" Id="Rcdf8af0a122d46c1" /><Relationship Type="http://schemas.openxmlformats.org/officeDocument/2006/relationships/slide" Target="/ppt/slides/slide7.xml" Id="R73716322a5cf48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43ae28ef241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fcbda6a274c5b" /><Relationship Type="http://schemas.openxmlformats.org/officeDocument/2006/relationships/theme" Target="/ppt/slideMasters/theme/theme1.xml" Id="R1522de9e0cfd43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5fcbda6a274c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2e9298a864b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806b756a547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2a20a41d7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fccdae8734e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1022201664c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0362eb89140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c79bcb36c4e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HAGENS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HAGENS RØRSERVICE AS ble etablert [år] og holder til i Hov.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14 620 539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−622 301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8 319 739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10 653 739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SVEIN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2860 Hov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12 27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976 282 744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RØRSERVICE AS</a:t>
            </a:r>
          </a:p>
        </p:txBody>
      </p:sp>
    </p:spTree>
  </p:cSld>
  <p:clrMapOvr>
    <a:masterClrMapping xmlns:a="http://schemas.openxmlformats.org/drawingml/2006/main"/>
  </p:clrMapOvr>
</p:sld>
</file>