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212e801743478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cf5f74e5684926"/>
  </p:sldMasterIdLst>
  <p:sldIdLst>
    <p:sldId xmlns:r="http://schemas.openxmlformats.org/officeDocument/2006/relationships" id="256" r:id="R19fdbba7ef1045be"/>
    <p:sldId xmlns:r="http://schemas.openxmlformats.org/officeDocument/2006/relationships" id="257" r:id="R0767d829921e42b1"/>
    <p:sldId xmlns:r="http://schemas.openxmlformats.org/officeDocument/2006/relationships" id="258" r:id="R2c3cdb209e4e4c68"/>
    <p:sldId xmlns:r="http://schemas.openxmlformats.org/officeDocument/2006/relationships" id="259" r:id="Rac24ea5af25d43fd"/>
    <p:sldId xmlns:r="http://schemas.openxmlformats.org/officeDocument/2006/relationships" id="260" r:id="Rb52f4c0aa2da4b0e"/>
    <p:sldId xmlns:r="http://schemas.openxmlformats.org/officeDocument/2006/relationships" id="261" r:id="R8c48534161154838"/>
    <p:sldId xmlns:r="http://schemas.openxmlformats.org/officeDocument/2006/relationships" id="262" r:id="R859d5695061e45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cf5f74e5684926" /><Relationship Type="http://schemas.openxmlformats.org/officeDocument/2006/relationships/slide" Target="/ppt/slides/slide1.xml" Id="R19fdbba7ef1045be" /><Relationship Type="http://schemas.openxmlformats.org/officeDocument/2006/relationships/slide" Target="/ppt/slides/slide2.xml" Id="R0767d829921e42b1" /><Relationship Type="http://schemas.openxmlformats.org/officeDocument/2006/relationships/slide" Target="/ppt/slides/slide3.xml" Id="R2c3cdb209e4e4c68" /><Relationship Type="http://schemas.openxmlformats.org/officeDocument/2006/relationships/slide" Target="/ppt/slides/slide4.xml" Id="Rac24ea5af25d43fd" /><Relationship Type="http://schemas.openxmlformats.org/officeDocument/2006/relationships/slide" Target="/ppt/slides/slide5.xml" Id="Rb52f4c0aa2da4b0e" /><Relationship Type="http://schemas.openxmlformats.org/officeDocument/2006/relationships/slide" Target="/ppt/slides/slide6.xml" Id="R8c48534161154838" /><Relationship Type="http://schemas.openxmlformats.org/officeDocument/2006/relationships/slide" Target="/ppt/slides/slide7.xml" Id="R859d5695061e45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d546d359e747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a097c3996e46e0" /><Relationship Type="http://schemas.openxmlformats.org/officeDocument/2006/relationships/theme" Target="/ppt/slideMasters/theme/theme1.xml" Id="Rb7bfa36ba87845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a097c3996e46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70d69f87fa444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32f0dfdae44f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23322a8f0d427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018cebc73b41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75c88c61a3477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a46fb7da5042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f1f0f5205145c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TRYGVE HANSEN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TRYGVE HANSEN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 HANSEN EIENDOM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TRYGVE HANSEN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TRYGVE HANSEN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TRYGVE HANSEN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−340 259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−340 259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14 043 344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19 846 175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TRYGVE HANSEN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HANSEN TRYGVE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TRYGVE HANSEN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Folkvangveien 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1086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30 03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trygve@jgc.no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976 278 771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TRYGVE HANSEN EIENDOM AS</a:t>
            </a:r>
          </a:p>
        </p:txBody>
      </p:sp>
    </p:spTree>
  </p:cSld>
  <p:clrMapOvr>
    <a:masterClrMapping xmlns:a="http://schemas.openxmlformats.org/drawingml/2006/main"/>
  </p:clrMapOvr>
</p:sld>
</file>