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66f6e2040540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329ad1864e4a68"/>
  </p:sldMasterIdLst>
  <p:sldIdLst>
    <p:sldId xmlns:r="http://schemas.openxmlformats.org/officeDocument/2006/relationships" id="256" r:id="R792135df7ad9428d"/>
    <p:sldId xmlns:r="http://schemas.openxmlformats.org/officeDocument/2006/relationships" id="257" r:id="Rbeccc6d86b8447fe"/>
    <p:sldId xmlns:r="http://schemas.openxmlformats.org/officeDocument/2006/relationships" id="258" r:id="Rd90cb5e4627943d7"/>
    <p:sldId xmlns:r="http://schemas.openxmlformats.org/officeDocument/2006/relationships" id="259" r:id="R4bd765ac13cf4534"/>
    <p:sldId xmlns:r="http://schemas.openxmlformats.org/officeDocument/2006/relationships" id="260" r:id="Rea06c82b6f6f4a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29ad1864e4a68" /><Relationship Type="http://schemas.openxmlformats.org/officeDocument/2006/relationships/slide" Target="/ppt/slides/slide1.xml" Id="R792135df7ad9428d" /><Relationship Type="http://schemas.openxmlformats.org/officeDocument/2006/relationships/slide" Target="/ppt/slides/slide2.xml" Id="Rbeccc6d86b8447fe" /><Relationship Type="http://schemas.openxmlformats.org/officeDocument/2006/relationships/slide" Target="/ppt/slides/slide3.xml" Id="Rd90cb5e4627943d7" /><Relationship Type="http://schemas.openxmlformats.org/officeDocument/2006/relationships/slide" Target="/ppt/slides/slide4.xml" Id="R4bd765ac13cf4534" /><Relationship Type="http://schemas.openxmlformats.org/officeDocument/2006/relationships/slide" Target="/ppt/slides/slide5.xml" Id="Rea06c82b6f6f4a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145576b0840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2593119ea40cd" /><Relationship Type="http://schemas.openxmlformats.org/officeDocument/2006/relationships/theme" Target="/ppt/slideMasters/theme/theme1.xml" Id="R10e739200d534b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32593119ea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3025cec564a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34961b8e744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7875ff52548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97718569145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45f2442ae40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SKUTEVOLLEN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SKUTEVOLLEN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SKUTEVOLLEN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SKUTEVOLLEN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SKUTEVOLLEN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SKUTEVOLLEN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976 278 364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SKUTEVOLLEN AS</a:t>
            </a:r>
          </a:p>
        </p:txBody>
      </p:sp>
    </p:spTree>
  </p:cSld>
  <p:clrMapOvr>
    <a:masterClrMapping xmlns:a="http://schemas.openxmlformats.org/drawingml/2006/main"/>
  </p:clrMapOvr>
</p:sld>
</file>