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dba77486b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d631b56d3413a"/>
  </p:sldMasterIdLst>
  <p:sldIdLst>
    <p:sldId xmlns:r="http://schemas.openxmlformats.org/officeDocument/2006/relationships" id="256" r:id="Rd1048f01938744e6"/>
    <p:sldId xmlns:r="http://schemas.openxmlformats.org/officeDocument/2006/relationships" id="257" r:id="Raae2eb83113d45ba"/>
    <p:sldId xmlns:r="http://schemas.openxmlformats.org/officeDocument/2006/relationships" id="258" r:id="Rf295052e91f84654"/>
    <p:sldId xmlns:r="http://schemas.openxmlformats.org/officeDocument/2006/relationships" id="259" r:id="R73f5e14333fe4e45"/>
    <p:sldId xmlns:r="http://schemas.openxmlformats.org/officeDocument/2006/relationships" id="260" r:id="R0432ab5d8a2943b5"/>
    <p:sldId xmlns:r="http://schemas.openxmlformats.org/officeDocument/2006/relationships" id="261" r:id="R5c7236f8f5874285"/>
    <p:sldId xmlns:r="http://schemas.openxmlformats.org/officeDocument/2006/relationships" id="262" r:id="Rf031de16906f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d631b56d3413a" /><Relationship Type="http://schemas.openxmlformats.org/officeDocument/2006/relationships/slide" Target="/ppt/slides/slide1.xml" Id="Rd1048f01938744e6" /><Relationship Type="http://schemas.openxmlformats.org/officeDocument/2006/relationships/slide" Target="/ppt/slides/slide2.xml" Id="Raae2eb83113d45ba" /><Relationship Type="http://schemas.openxmlformats.org/officeDocument/2006/relationships/slide" Target="/ppt/slides/slide3.xml" Id="Rf295052e91f84654" /><Relationship Type="http://schemas.openxmlformats.org/officeDocument/2006/relationships/slide" Target="/ppt/slides/slide4.xml" Id="R73f5e14333fe4e45" /><Relationship Type="http://schemas.openxmlformats.org/officeDocument/2006/relationships/slide" Target="/ppt/slides/slide5.xml" Id="R0432ab5d8a2943b5" /><Relationship Type="http://schemas.openxmlformats.org/officeDocument/2006/relationships/slide" Target="/ppt/slides/slide6.xml" Id="R5c7236f8f5874285" /><Relationship Type="http://schemas.openxmlformats.org/officeDocument/2006/relationships/slide" Target="/ppt/slides/slide7.xml" Id="Rf031de16906f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0edc3474c41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11d60dd064b92" /><Relationship Type="http://schemas.openxmlformats.org/officeDocument/2006/relationships/theme" Target="/ppt/slideMasters/theme/theme1.xml" Id="Re12d252e074e40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011d60dd064b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2d1d901d745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ff675ea0b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87bf6bc5641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34dd394d34e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e6b63859942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e1ce40a4e47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2c2178db64b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SØLVBERG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SØLVBERG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SØLVBERG EIGEDOM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SØLVBERG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SØLVBERG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SØLVBERG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4 390 205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2 800 812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2 600 969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44 859 382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63 917 290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SØLVBERG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AARHEIM HOLDING AS  –  38,1 %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OLAV AARHEIM  –  22,1 %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AARHEIM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AARHEIM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AARHEIM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SØLVBERG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Visnesvegen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976 274 717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SØLVBERG EIGEDOM AS</a:t>
            </a:r>
          </a:p>
        </p:txBody>
      </p:sp>
    </p:spTree>
  </p:cSld>
  <p:clrMapOvr>
    <a:masterClrMapping xmlns:a="http://schemas.openxmlformats.org/drawingml/2006/main"/>
  </p:clrMapOvr>
</p:sld>
</file>